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9" r:id="rId2"/>
    <p:sldId id="418" r:id="rId3"/>
    <p:sldId id="419" r:id="rId4"/>
    <p:sldId id="420" r:id="rId5"/>
    <p:sldId id="421" r:id="rId6"/>
    <p:sldId id="422" r:id="rId7"/>
    <p:sldId id="406" r:id="rId8"/>
    <p:sldId id="408" r:id="rId9"/>
    <p:sldId id="436" r:id="rId10"/>
    <p:sldId id="402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23" r:id="rId21"/>
    <p:sldId id="424" r:id="rId22"/>
    <p:sldId id="425" r:id="rId23"/>
    <p:sldId id="426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10:38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4398 14433 352 0,'0'0'3'15,"0"0"2"-15,0 0 1 0,-9 3 1 16,9-3 0 0,0 0 2-16,-13-10 0 0,7-2 0 15,0-4-1 1,-3-7-2-16,0-2-2 0,-4-9 1 15,-3-7 0-15,0-2-2 0,-1-3-1 16,-4-1 0-16,4-1 0 16,-2 7 0-16,1 0 1 0,6 13-2 15,0 5 0 1,7 8 1-16,5 15-1 0,0 0 0 16,19 0 0-16,4 5 0 15,3 5 0-15,6-2 0 16,4 1 0-16,2-4-1 0,2-5 1 15,0-1-4 1,-2-8-2-16,0-6-10 0,-4-2-28 0,-1-4-33 16,0 4-1-1</inkml:trace>
  <inkml:trace contextRef="#ctx0" brushRef="#br0" timeOffset="368.9702">4265 13966 406 0,'0'0'3'0,"0"0"1"16,0 0 2-16,0 0 0 0,8 9 1 15,4 5 1-15,7 4-1 0,6 5 0 16,8 6-6-1,5 3-3-15,6 4-7 16,2-1-9-16,5-2-19 16,6 3-39-16,-7-5-2 0</inkml:trace>
  <inkml:trace contextRef="#ctx0" brushRef="#br0" timeOffset="696.9791">5314 14000 407 0,'0'0'4'0,"0"21"3"0,7 3-2 16,2 12 1-16,6 10 0 0,0 11-2 16,7 9-5-16,5 7-10 15,-4-1-35-15,2-6-27 16,-3-4-4-1</inkml:trace>
  <inkml:trace contextRef="#ctx0" brushRef="#br0" timeOffset="921.2878">5228 14417 397 0,'0'0'5'0,"0"0"0"16,13 5 0-16,1-1 1 15,2 0-2-15,6-1-1 0,7-3-3 16,6 0-6-16,3-10-13 16,4-6-34-16,2-3-21 0,2-5-4 15</inkml:trace>
  <inkml:trace contextRef="#ctx0" brushRef="#br0" timeOffset="1521.5329">5848 13966 353 0,'0'0'4'0,"0"16"2"0,4 1 2 16,1 12-1 0,4 5 2-16,0 4-1 0,3 6 0 0,1 2 0 15,-2 0-4 1,3-10-2-16,-4-1-2 0,1-14-1 15,-3-9 1 1,-8-12-1-16,0 0-1 0,1-14 0 16,-4-15 1-16,-8-10-1 15,-4-12 0-15,-3-9 0 16,-1-2-1-16,2 0 1 16,2 2-1-16,5 5 1 0,3 9-2 15,7 11 2-15,2 9 0 16,10 9 1-16,6 4 0 15,4 4 1-15,2 4 0 16,3 0 0-16,-1 0 2 0,-3 3 1 16,-2 1 2-16,-5 1-1 15,-5 0 1-15,-11 0 0 0,6 17-1 16,-6-2 0 0,-6 2-2-16,1 7-1 15,-4 5-1-15,4 8 1 16,1 4-1-16,3 7 0 0,1 3 1 15,4 0 0-15,6 0 0 0,2-3 1 16,1-5-1 0,6-9-2-16,-2-7-2 0,3-10-10 15,-4-6-30-15,1-11-27 16,2-1-5-16</inkml:trace>
  <inkml:trace contextRef="#ctx0" brushRef="#br0" timeOffset="1950.6821">6388 14262 359 0,'0'-8'1'0,"-1"-11"1"16,-5-7 1-16,-5-12-2 16,1-6 2-16,-4-7 1 15,3-7 3-15,-3 2 2 0,6 8 0 16,2 10 1-16,6 13 0 0,0 25 1 16,14 5 0-1,6 22-2-15,1 12-3 0,4 7 0 16,4 4-4-16,1 4 0 15,-1-6-2-15,-4-7 0 16,-2-12 0-16,-6-8 0 0,-1-16 0 16,-7-9 1-1,-6-19 0-15,-3-16-1 0,-2-13 0 0,-5-7-1 16,0-5 0 0,-3-4-1-16,8 7-2 15,-4 11-2-15,6 13-7 0,1 17-12 16,-1 20-49-1,17 7-1-15</inkml:trace>
  <inkml:trace contextRef="#ctx0" brushRef="#br0" timeOffset="2358.6816">6863 14154 376 0,'0'0'5'15,"0"0"3"-15,0 0 1 16,0 0 0-16,0 0 1 0,2-7-1 15,-2-12 1-15,-6-8-1 16,-2-13-3 0,-1-9-3-16,-2-5 0 0,3-2 0 15,1 3 0-15,3 4 0 16,3 7 0-16,1 10 0 0,5 15 1 16,7 16-1-16,7 14-1 15,1 18 0-15,6 15 0 0,3 12-1 16,6 12-4-1,1 3-3-15,2 9-12 0,-4-2-41 16,-2-12-20-16,0-6-2 16</inkml:trace>
  <inkml:trace contextRef="#ctx0" brushRef="#br0" timeOffset="2727.6791">6854 14057 362 0,'0'0'3'0,"0"0"0"16,0 0 1-16,0 0 2 16,0 0 1-16,-7 5 0 0,7-5 1 15,0 0 2-15,0 0-2 16,7 4-1-16,7-2-1 15,4-1-1-15,6 2-5 16,1-3-14-16,-5-3-57 16,11 1-1-16</inkml:trace>
  <inkml:trace contextRef="#ctx0" brushRef="#br0" timeOffset="190787.8049">11942 5325 384 0,'0'0'10'0,"0"0"3"16,0 0 2-16,-8 12 2 15,8-12 0-15,0 9 1 0,0-9 0 16,12 8 1-16,10-8-19 0,1 0 0 16,8-5 0-1,4-7 0-15,3-2 0 0,3-2 0 16,3-3 0 0,4 2 0-16,-4 2-77 0,4-4-6 15</inkml:trace>
  <inkml:trace contextRef="#ctx0" brushRef="#br0" timeOffset="191599.3669">13172 4957 230 0,'0'0'12'15,"0"0"6"-15,0 0 6 16,-2-10 3-16,2 10 4 16,-5-10 2-16,5 10 2 15,-11-17 0-15,6 8-9 0,-7-1-7 16,-2 0-5-16,-4 3-7 0,-4 0-7 15,-2 2 0 1,-4 5 0-16,-3 14 0 0,-3 11 0 16,-1 16 0-1,0 14 0-15,2 13 0 0,4 13 0 16,6 8 0-16,11 0 0 0,7-4 0 16,10-10 0-1,16-15 0-15,9-14 0 16,12-14 0-16,8-20 0 0,10-15 0 15,0-18 0-15,-11-11-70 16,21-9-16-16</inkml:trace>
  <inkml:trace contextRef="#ctx0" brushRef="#br0" timeOffset="192433.3512">13647 5224 341 0,'0'0'6'0,"0"0"4"15,0 0 3 1,0 0 2-16,-4-11 0 0,4 11 1 15,-5-8 2-15,5 8 0 16,-6-9-5-16,6 9-3 0,-8-15-2 16,8 15-1-1,-9-18-1-15,9 18-2 0,-13-13-1 16,13 13 0-16,-14-14-1 0,6 11 1 16,8 3-3-1,-16-7 0-15,16 7 0 16,-16-5 0-16,16 5 0 0,-14 0 0 15,14 0 0 1,-13 0 0-16,13 0 0 0,-12 0 0 16,12 0 0-16,-15 17 0 0,6-6 0 15,0 7 0 1,1 2 0-16,1 9 0 16,-1 2 0-16,3 5 0 0,4 1 0 15,1-2-2-15,4-2 4 16,8-2-4-16,0-9 2 0,7-6-2 15,1-10 0-15,0-6 0 16,2-6-2-16,-2-5 0 0,0-5 1 16,-4 2-1-1,-3 1 1-15,-2 2 0 0,-1 9 1 16,0 2-1-16,-2 5-3 0,2 4-6 16,-1 3-24-1,1-4-39-15,4-2-2 16</inkml:trace>
  <inkml:trace contextRef="#ctx0" brushRef="#br0" timeOffset="192750.7356">13961 5478 402 0,'0'0'3'15,"0"0"1"-15,-9-3 2 0,-1-5 1 16,-1-7 1 0,-5-7 0-16,2-4 2 15,-2-7 0-15,0-4-1 0,4 1-1 16,1 0-1-16,10 6-1 15,1 6-1-15,12 7 0 0,7 4-2 16,9 2-4-16,12 4-9 16,5-8-33-16,8-1-35 15,5-4-1-15</inkml:trace>
  <inkml:trace contextRef="#ctx0" brushRef="#br0" timeOffset="193352.3357">14179 4521 346 0,'0'10'7'0,"3"9"5"0,1 17 6 15,5 15-1-15,3 15 1 16,2 9 2-16,5 14 0 16,6 13 0-16,-2-5-6 15,-4-7-4 1,1-11-4-16,-5-12-3 0,0-17-3 16,-5-14 0-16,-1-15 0 0,-9-21 0 15,12-5 0 1,-10-22 0-16,2-9 0 0,2-3 0 15,1-4 0-15,2-3 0 0,-1 7-2 16,5 3 0 0,2 12 0-16,5 10-1 0,3 9 2 15,1 5 0-15,-2 12 0 16,-1 11 0-16,-4 7 1 0,-5 9 1 16,-10 2 1-16,-2 2 0 15,-13 0 0-15,-4-6-1 16,-5-8 0-16,1-12-3 0,-2-17-6 15,-3-11-16 1,3-16-53-16,12-7-5 0</inkml:trace>
  <inkml:trace contextRef="#ctx0" brushRef="#br0" timeOffset="193654.4572">14813 5232 408 0,'0'0'6'16,"1"21"2"-16,1-5 0 0,2-2 0 15,4 2 0-15,4-5 0 16,3-1 0-16,3-5 0 16,-2-10-5-16,6-13-3 0,0-10 0 15,-8-4 1-15,-5-3 0 16,-7-5 3-16,-4 0 1 15,-12 5 1-15,1 6 1 0,-9 5 0 16,-1 13 0 0,-3 8-7-16,5 9 0 15,4 15 0-15,6 5 0 0,7 7-14 16,4 4-65-16,13-7-2 16</inkml:trace>
  <inkml:trace contextRef="#ctx0" brushRef="#br0" timeOffset="193998.2893">15216 5322 413 0,'0'0'4'0,"0"0"-1"15,-6-2 0-15,1-12 1 16,3-8-1-16,1-9 1 0,1-6 0 16,7-9-2-16,3 0-3 15,2-1 2-15,5 6-1 16,0 14 2-16,1 18 0 0,1 9 2 15,-4 20 1-15,1 15 0 16,-3 7 1-16,3 2-4 16,-1 6-16-16,12-7-57 15,-6-10-3-15</inkml:trace>
  <inkml:trace contextRef="#ctx0" brushRef="#br0" timeOffset="194389.5134">15522 4967 445 0,'0'0'5'0,"-5"28"1"0,4-1 2 16,1 9-1-1,1 6 1-15,5 3 0 0,7 2 0 16,4-1-1-16,11-10-5 15,-2-14-1-15,3-11-4 0,-1-14 0 16,-2-13-1-16,-4-10-1 16,-1-4 1-16,-8 0-1 0,-2-2 2 15,0 5 0-15,-3 8 1 16,2 12 2 0,2 7 0-16,2 21 1 0,2 8 2 0,-1 12 2 15,4 7 1 1,-6 8 1-16,-5 5 1 15,-1 2 0-15,-9 1-8 0,-8-2 0 16,-14-1 0-16,-6-6 0 0,-8-8 0 16,-4-12 0-1,1-13 0-15,-4-15-62 16,3-10-24-16</inkml:trace>
  <inkml:trace contextRef="#ctx0" brushRef="#br0" timeOffset="194780.5926">15787 4274 415 0,'0'0'9'0,"0"19"2"0,0 9 2 16,4 14 1-1,6 19 2-15,0 11 0 0,8 14 1 16,0 11-17-16,7 2 0 16,-1 3 0-16,2-11 0 15,-1-4 0-15,-4-18 0 0,6 0-4 16,-7-20-79 0,-3-6-1-16</inkml:trace>
  <inkml:trace contextRef="#ctx0" brushRef="#br0" timeOffset="195258.8781">17387 4349 416 0,'0'0'8'0,"-17"-10"1"15,2 4 3 1,-4 1 1-16,-6 0 1 0,-4 3 0 16,-6 6 2-16,-5 8-7 15,-1 18-9-15,5 17 0 0,0 14 0 16,6 14 0-16,10 3 0 15,12 9 0-15,7 1 0 16,16-5 0-16,14-10 0 16,15-15 0-16,14-14 0 0,4-17 0 15,15-13-71-15,5-10-14 0</inkml:trace>
  <inkml:trace contextRef="#ctx0" brushRef="#br0" timeOffset="196072.122">18331 4135 353 0,'0'0'5'15,"1"25"3"1,8 12 4-16,2 16 0 15,6 22 1-15,5 14 0 16,1 14 1-16,10 11 1 0,-1 1-4 16,-1-11-4-16,-4-9-1 15,-3-23-1-15,-5-18-3 16,-5-22 0-16,-6-18-1 0,-8-14 0 16,6-22-1-16,-5-7 0 15,2-9-1-15,5-2 0 0,0 2 1 16,2 6 0-16,7 10-1 15,9 12 0-15,-1 10 1 0,6 15-1 16,-2 9 1 0,-1 10 0-16,-2 5 0 15,-6 0 2-15,-8 3-1 16,-10-4 1-16,-7-1-1 0,-14-13 1 16,-7-8-2-16,-9-14-3 15,0-7-8-15,-5-23-18 16,-5-9-48-16,15-7 0 15</inkml:trace>
  <inkml:trace contextRef="#ctx0" brushRef="#br0" timeOffset="196537.6397">19076 5106 336 0,'0'0'3'16,"8"5"2"-16,2-2 3 15,2-3 0-15,4-3 1 16,4-8 0-16,0-8 2 0,2-1 0 16,-4-10-3-16,-5-6-1 15,-7-6 0-15,-6 2 2 0,-2 2 0 16,-5 6 2-1,-12 10 0-15,1 10-1 0,-5 12 1 16,-1 12-2 0,3 17-2-16,5 9-3 0,3 11-1 15,3 2-3-15,9-3-2 16,2-6-6-16,18-8-12 16,4-5-52-16,7-22-8 0</inkml:trace>
  <inkml:trace contextRef="#ctx0" brushRef="#br0" timeOffset="196854.2306">19409 4928 310 0,'0'0'5'0,"7"9"4"15,-3 1 2-15,-1 0-1 16,6-1 1-16,-9-9 2 16,12 13 1-16,-12-13 0 0,16-12-5 15,-10-13-3 1,2-9-2-16,0-7-1 0,3 3 1 16,-1-1-2-16,2 9-1 0,1 9 0 15,3 18 0 1,1 16 0-16,0 13-1 0,0 13 0 15,2 6-1-15,-2-2-10 0,1-14-54 16,2 4-6-16</inkml:trace>
  <inkml:trace contextRef="#ctx0" brushRef="#br0" timeOffset="197181.7741">19943 4205 454 0,'0'11'4'0,"0"14"1"16,-1 16 2-16,1 13 0 16,4 13 1-16,3 11 1 15,4 8-1-15,4 6 1 0,2-9-9 16,4-14 0-16,-1-13 0 16,-3-13 0-16,-3-16 0 15,-5-14 0-15,-9-13-3 0,0-13-2 16,-9-11 1-16,-8-8-1 15,-8-3 1-15,-1 0 2 0,-4 4 2 16,-1 11 1-16,2 13 1 16,1 11 1-16,3 20-1 15,9 11 2 1,8 7-1-16,4 1-2 0,10 1-1 0,9-7-3 16,14-10-5-16,6-16-16 15,-2-11-53 1,24-14-4-16</inkml:trace>
  <inkml:trace contextRef="#ctx0" brushRef="#br0" timeOffset="197633.319">20394 4805 330 0,'0'0'3'16,"0"0"0"-16,7-2 2 0,8-5 0 16,-1-5 1-16,3-6 0 15,0 1 1-15,1-8 1 16,-4-1 2-16,-5-5 1 16,-8 4 3-16,-1 4 1 0,-9 9 1 15,-4 11 2-15,-7 7-2 16,5 17 1-16,-2 11-4 0,2 9-5 15,11 0-8-15,4 4 0 16,3-8 0-16,10-10 0 16,11-12-5-16,-2-15-34 15,9-15-41-15,2-16-3 0</inkml:trace>
  <inkml:trace contextRef="#ctx0" brushRef="#br0" timeOffset="197951.2312">20700 3957 431 0,'0'6'7'0,"0"13"1"16,3 20 2-16,1 11 0 0,4 20 1 16,1 13 0-16,9 14 2 15,1 9-3-15,3-2-10 16,1-7 0-16,4-13 0 16,-2-10 0-16,-3-19 0 0,-4-12 0 15,-2-20 0-15,-5-14 0 16,-11-9 0-16,8-24-3 15,-13-6-3-15,-11-8 0 0,-1-5 2 16,-6 1 2-16,-1 6 4 16,-2 11 0-16,0 10 1 0,1 15 0 31,3 8 1-31,9 19 0 0,3 7-1 0,7 4-3 16,3-2 0-1,13-4-7-15,1-3-9 0,17-12-41 16,8-5-23-16,5-9-1 15</inkml:trace>
  <inkml:trace contextRef="#ctx0" brushRef="#br0" timeOffset="198307.21">21967 4205 418 0,'-4'4'7'0,"3"11"3"16,0 11 0-16,-1 9 2 16,2 13 0-16,6 12 2 15,7 8-1-15,2 6 0 0,5-5-11 16,3-2-2-16,1-7 0 16,5-10 0-16,-9-14-13 15,1-23-59-15,-5 5-9 0</inkml:trace>
  <inkml:trace contextRef="#ctx0" brushRef="#br0" timeOffset="198710.0103">21835 4610 384 0,'0'0'4'15,"0"0"0"-15,0 0 1 16,0 0 0-16,13-10 2 0,4 1 0 15,6-4 1-15,5 0 1 16,6-2-4-16,7 0 1 16,5 1-2-16,3 3 0 0,-4 5 0 15,0 1 0-15,-7 5 1 16,-6 5 1-16,-3 8 1 0,-11 4-1 16,-6 2 1-1,0 3 1-15,-3 3-1 0,0 0-2 16,5-5-5-1,3-6 0-15,0-9 0 0,2-5 0 16,2-5 0-16,-1-12 0 16,-3-12 0-16,-7-9 0 15,-7-2 0-15,-4 0 0 16,-9-1 0-16,-6 7 0 0,-5 3 0 16,-2 10 0-16,2 15 0 15,1 7 0-15,4 10 0 16,6 6-3-16,5 6-59 0,5-2-19 0,3-2-2 15</inkml:trace>
  <inkml:trace contextRef="#ctx0" brushRef="#br0">13039 6507 295 0,'0'0'9'0,"-5"14"5"0,-1-3 5 16,-3 2 2-1,-3-1 2-15,4 1 1 0,-2-1-2 16,-1 1 1-16,11-13-10 15,0 0-4-15,0 0-5 0,7 0-2 16,15-5-1-16,5-4-1 16,6-2 1-16,9-5-1 0,3 2 1 15,4 3-1-15,-3 2 1 16,-1 4 0-16,-7 5 0 16,-3 9 2-1,-15 10 0-15,-6 8 1 0,-13 12 0 0,-4 9 0 16,-14 6 1-1,-4 6-1-15,-2 1-4 0,-1-7 0 16,3-4 0 0,9-8 0-16,6-9 0 0,9-5 0 15,13-13 0-15,10-3 0 16,10-4 0-16,8-5 0 0,0 0 0 16,7 1 0-1,-7 0-2-15,-3 7 2 0,-9 4 2 16,-10 5-2-16,-15 7 0 15,-8 4 0-15,-15 5 0 0,-12-1 0 16,-8-2 0-16,-6-8 0 16</inkml:trace>
  <inkml:trace contextRef="#ctx0" brushRef="#br0" timeOffset="200084.9578">13787 6590 473 0,'0'0'4'0,"0"0"1"15,0 0 0 1,-11-12 1-16,4-5-1 0,-1-10 1 16,4-7 1-16,1-7-7 15,3-2 0 1,0-7 0-16,6-2 0 0,13 7-27 15,13 3-52-15,-8 12-1 0</inkml:trace>
  <inkml:trace contextRef="#ctx0" brushRef="#br0" timeOffset="200702.8513">14692 6377 405 0,'0'0'5'0,"-11"15"2"16,2 6 2-16,-1 11 1 15,-1 9 0-15,1 13 1 16,0 8 1-16,6 6 1 16,6-2-6-16,13-2-2 0,7-15-1 15,10-12-1-15,6-16-1 16,5-16 1-16,0-17-2 15,2-15 0-15,-5-18 2 16,-6-9-3-16,-7-9 0 16,-13-3 0-16,-10-1 0 15,-5 2 0-15,-14 6 0 0,-11 16 0 16,-5 11 0-16,-6 19 0 0,0 13 0 16,0 11 0-16,4 13 0 15,5 3 0-15,7 9-15 0,10 3-49 16,11-13-17-16,3-6-2 15</inkml:trace>
  <inkml:trace contextRef="#ctx0" brushRef="#br0" timeOffset="232167.121">12571 9381 387 0,'0'0'5'0,"0"0"3"15,0 0 2 1,7 6 2-16,8-3 2 0,2-1 0 15,8-2 1-15,10 2 1 16,4-7-5-16,3-2-2 0,7-2-3 16,-1-2-2-1,0 0-4-15,-4-2 0 0,-3-1 0 16,-3 1-3-16,-7-1-18 0,-12 5-57 16,7 3-3-1</inkml:trace>
  <inkml:trace contextRef="#ctx0" brushRef="#br0" timeOffset="233672.7723">13624 8814 338 0,'0'0'9'15,"0"0"4"-15,0 0 5 0,0 0 2 16,0 0 0 0,0 0 2-16,-5 12 0 0,11 14 2 15,8 13-10-15,6 11-3 0,7 14-11 16,3 8 0-1,1 7 0-15,0 6 0 0,-1-2 0 16,-3-2 0-16,-6-7 0 16,-4-9 0-16,-5-14 0 15,-5-10 0-15,-1-17 0 16,-6-24 0-16,0-9 0 16,-1-36-2-16,-5-26-10 0,-8-24 0 15,5-16 1-15,0-5 2 16,6 7 2-16,4 8 3 0,4 17 3 15,12 31 3-15,11 31 5 16,10 34 1-16,7 33 1 16,4 19 0-16,-2 15-1 0,0 11-1 15,-3 6-2-15,-4-9-2 16,-6-10-3 0,-4-14-11-16,-4-17-34 0,-8-18-34 15,-6-23-2-15</inkml:trace>
  <inkml:trace contextRef="#ctx0" brushRef="#br0" timeOffset="233867.1268">13967 9288 416 0,'0'0'5'0,"0"0"2"15,-7 9 0 1,7-9 2-16,0 0 0 0,11 5 0 15,7-9 0-15,10-4-1 0,9-14-13 16,18-10-37 0,8-1-33-16,9-10-2 0</inkml:trace>
  <inkml:trace contextRef="#ctx0" brushRef="#br0" timeOffset="234627.152">14424 8989 263 0,'0'0'5'0,"0"6"5"16,1 4 1-16,1-1 2 15,6 9 2 1,-4 6 2-16,7 5 0 0,1 7 2 0,1 3-3 15,5 7-4 1,1-3-1-16,1-2-2 0,2-4-1 16,-4-10-1-16,-1-11-1 15,-3-16-1-15,-5-11-2 16,-1-22 0-16,-4-12-1 16,-2-6 0-16,-1-5-1 15,2-2 0-15,1 10 0 0,7 11 0 16,0 16 2-16,5 21-1 0,5 17 0 15,4 18 1 1,4 7-1-16,-1 1 2 16,1 0-2-16,-4-6-1 0,-1-13 0 15,-4-18 1-15,-4-14-2 16,-2-23 1-16,-4-11 0 0,1-6-1 16,2-7 0-16,-2 6 1 15,4 6 0-15,-2 11 1 0,8 15 0 16,-2 17 0-16,3 20 0 15,0 14 1-15,4 6-1 16,-1 4-1-16,4 1-8 16,-5-7-24-16,3-9-44 15,1-10-5-15</inkml:trace>
  <inkml:trace contextRef="#ctx0" brushRef="#br0" timeOffset="234910.1381">15416 9094 453 0,'0'0'5'0,"0"19"0"16,0-8 1-16,0-1-1 16,0-10-2-16,-3 11-5 15,3-11-8-15,-5-17-12 16,1-17-14-16,0-7-2 16,-6-10 8-16,-5-10 16 0,2 5 10 15,-7 2 10-15,-2 14 9 16,2 13 16-16,0 12 10 0,1 15 0 15,7 7-9-15,5 19-13 16,2 1-14-16,5 4-5 16,8-7 0-1,6-2 0-15,5-9-17 0,4-4-12 16,3-3-19-16,-3-6-27 0,8 4-7 16</inkml:trace>
  <inkml:trace contextRef="#ctx0" brushRef="#br0" timeOffset="235094.0086">15559 9061 308 0,'0'0'5'0,"0"0"4"0,0 0 3 16,0 0 2-16,5-15 0 16,-4-2 2-16,0-7 1 0,0-10 0 15,2-1-4-15,-1-2-2 16,3 1-2-16,2 4 0 0,1 12 1 16,4 11 0-1,3 13-1-15,1 14 0 0,1 10-1 16,1 4-3-16,2-1-6 15,5 3-17-15,-7-10-57 16,9-11-5-16</inkml:trace>
  <inkml:trace contextRef="#ctx0" brushRef="#br0" timeOffset="235328.4809">15934 8824 476 0,'0'0'3'15,"-4"20"1"-15,-1-1 2 0,2 6-1 16,3-4 0-1,0 2 0-15,2-3 0 0,4-4-3 16,9-10-2-16,0-12 0 16,4-13-3-16,-3-10-2 15,-5-6 1-15,-4-6 0 0,-7-2 1 16,-4 3 4-16,-13 3 2 16,-6 8 2-16,-4 7 1 0,-2 10-2 15,0 12-4 1,5 3-8-16,-10 16-68 0,26 5-4 15</inkml:trace>
  <inkml:trace contextRef="#ctx0" brushRef="#br0" timeOffset="236097.8232">16310 8557 350 0,'0'0'4'0,"0"0"2"0,0-12 3 16,0 12 0-16,-1-9 1 16,1 9 2-16,-3-16 0 0,3 16 1 15,-3-12-2 1,3 12-3-16,0 0-1 0,-5-9-1 15,5 9 0-15,0 0-2 16,0 0-1-16,0 0 0 16,0 0-2-16,-8-2 1 15,8 2-1-15,0 0 0 16,-10 2 0-16,10-2 0 0,0 0-1 16,-13 12 0-16,13-12-1 15,-13 10 0-15,13-10 0 16,-16 14-1-16,6-4 0 15,0 2-1-15,-1 3 1 0,4 5 0 16,-4 8 0-16,8 3 0 16,2 4 0-16,1 3 0 0,4-3 1 15,10-3 0-15,0-5-1 16,2-8 1-16,2-9 0 0,1-10 0 16,-2-8 0-1,-1-3 1-15,0-6-2 16,-3 5 1-16,4 7-1 15,-4 5-7-15,12 7-10 0,0 13-35 16,4 3-17-16,2 0-2 16</inkml:trace>
  <inkml:trace contextRef="#ctx0" brushRef="#br0" timeOffset="236332.9724">16667 8378 451 0,'0'0'4'16,"0"0"2"-16,-10 4 2 0,10-4 0 15,-14 15 0 1,4 3 0-16,3 3 1 16,-1 10 0-16,7 4-9 0,1 8 0 15,3 4 0-15,12 1 0 16,1-7-4-16,12-2-28 0,8-8-46 15,-9-10-4 1</inkml:trace>
  <inkml:trace contextRef="#ctx0" brushRef="#br0" timeOffset="236665.1193">16859 8426 469 0,'0'12'2'16,"0"8"2"-16,6 9 0 15,2 7 1-15,3 3 0 0,6 5 0 16,3-1-1-16,0-3 1 16,7-10-3-16,-3-13-3 0,0-11-1 15,-2-10-2-15,-2-12-1 16,-2-6-3-16,-2 0-1 16,-1 0 1-1,1 4 0-15,0 5 0 0,5 10 2 16,1 9 4-16,-4 13 3 0,6 12 4 15,-3 8 3 1,-4 8 1-16,-4 4 1 16,-8 0 1-16,-5-2-1 0,-2-4-1 15,-12-10-5-15,-9-14-4 16,-1-15-4-16,-10-20-27 16,-1-21-47-16,-3-16-4 0</inkml:trace>
  <inkml:trace contextRef="#ctx0" brushRef="#br0" timeOffset="236851.0107">17156 7968 492 0,'0'14'5'0,"0"17"1"15,3 17 2-15,3 13-8 0,10 13 0 16,-1 7 0-16,6 10 0 15,5 5 0-15,11-8 0 16,2-15-70-16,-5-15-15 16</inkml:trace>
  <inkml:trace contextRef="#ctx0" brushRef="#br0" timeOffset="237251.2678">18036 7935 462 0,'-1'14'4'0,"1"14"1"0,4 13 1 16,10 11 0-16,0 9 0 15,6 5 0-15,1 5-1 16,5 1-1-16,3-15-9 0,-4-15-13 16,-2-30-53-1,0 0-8-15</inkml:trace>
  <inkml:trace contextRef="#ctx0" brushRef="#br0" timeOffset="237800.0483">17942 8235 408 0,'0'0'7'16,"0"0"0"-1,0 14 1-15,0-14 0 0,9 8 0 16,7-8 0-16,5 0 0 16,9 0 1-16,5-14-8 15,6-3 0-15,7-2 0 0,4-3-4 16,1-2-1-16,-4 5-1 15,-2 5-1-15,-9 7 2 0,-3 7 0 16,-6 11 1 0,-8 14 3-16,-3 8 2 15,-4 12 4-15,-3-1 1 0,-2 2-1 16,1-4 0 0,1-9-2-16,0-9 1 0,-4-15-3 15,-7-9-2-15,12-23-2 0,-12-16-1 16,-4-12 1-1,-10-16-1-15,-2-9 0 0,-4-4-1 16,0 1 2-16,0 7 1 16,5 5 0-16,4 12 2 0,5 9 2 15,8 14 0-15,8 9 1 16,7 8-1-16,6 7 1 0,1 8 0 16,5 0 1-16,-2 18 0 15,-1 3 0 1,-6 15 1-16,-4 7 0 0,-6 10-6 15,-6 8 0-15,-4 2 0 16,0 3 0-16,-3-6 0 16,0-3 0-16,3-9 0 0,7-6 0 15,6-14 0 1,6-9 0-16,4-9 0 0,2-10 0 16,10 0-20-16,7-11-61 0,-4-5-4 15</inkml:trace>
  <inkml:trace contextRef="#ctx0" brushRef="#br0" timeOffset="238488.3776">19181 8178 397 0,'0'0'3'0,"-1"-7"1"0,-6-11 1 16,1-9 0-1,-5-11-1-15,-1-14 0 0,-4-13 2 16,2-4-1-16,-1-1-2 16,8 10 0-16,0 12 1 15,7 19-1-15,10 28 2 0,9 18 0 16,8 29 0-16,3 15 1 16,7 8-1-16,0 1-1 0,3 0 0 15,-5-12-1-15,-3-14 0 16,-5-16-1-1,-8-22 1-15,-5-15-1 16,-7-21-2-16,-5-19-1 0,-3-13 0 16,-4-11 0-16,-3 3 0 15,2 0 0-15,1 12-1 0,5 19-1 16,5 19 1 0,7 20 1-16,8 28-2 0,3 18-1 15,4 11 2-15,0 7 1 0,7 1 1 16,-6-5 0-16,-6-11 1 15,2-13 1-15,-9-14 1 16,1-20 0-16,-8-17-2 16,-1-16-2-16,-7-22-1 0,0-11 1 15,-3-13 0 1,-5-5 0-16,6-2 2 0,0 6 1 16,2 9 1-16,4 14 3 0,8 23 1 15,4 14-1 1,7 20 1-16,5 20-2 15,1 20-5-15,2 12 0 16,-1 8 0-16,0 0 0 0,8 6-35 0,-7-2-44 16,-5-5-3-1</inkml:trace>
  <inkml:trace contextRef="#ctx0" brushRef="#br0" timeOffset="238655.9116">19631 7897 476 0,'0'0'1'16,"0"0"-1"-16,0 0 1 0,11-8-1 15,4-2 1-15,9-4-4 16,13 2-19-16,12-12-40 16,12-2-14-1</inkml:trace>
  <inkml:trace contextRef="#ctx0" brushRef="#br0" timeOffset="239127.7983">20869 7333 443 0,'0'0'6'0,"-18"7"2"15,3 7 2-15,-4 2 0 0,-6 7 2 16,-5 7-1 0,-2 1 0-16,-5 7-11 15,12-2 0-15,2-2 0 0,8-1 0 16,12-6 0-16,6-3 0 0,15-3 0 16,11-6 0-16,7 0 0 15,9-6 0-15,1 3 0 16,1-3 0-16,-6 6 0 15,-7 4 0-15,-11 3 0 0,-9 2 0 16,-12 5-2 0,-4-2-16-16,-24 3-38 0,1-16-25 0,-3-7-1 15</inkml:trace>
  <inkml:trace contextRef="#ctx0" brushRef="#br0" timeOffset="239451.5111">21024 7528 491 0,'0'11'3'0,"0"8"0"15,1 5 0-15,4 8 1 16,3-1-1-16,8 2 1 0,-1-2-4 16,7-1 0-16,2-15 0 15,2-12-3-15,0-7-1 16,-1-13 0-16,-3-4-1 15,-1 0 2-15,-1-3 0 0,0 8 1 16,1 7 2 0,1 7 1-16,0 8 1 0,0 12 1 15,0 13 2-15,-5 10 0 16,-4 10 1-16,-7 9-4 16,-6 4-2-16,-8 1 0 15,-10 0 0-15,-8-2 0 0,-11-16 0 16,3-4-6-16,8-23-75 15,-17-16-3-15</inkml:trace>
  <inkml:trace contextRef="#ctx0" brushRef="#br0" timeOffset="239892.7905">21567 7649 404 0,'0'0'4'0,"0"0"-1"16,0 0 1-16,-4-13 0 16,2-7 1-16,2-10-1 15,0-6 0-15,6-7 2 0,3-4-5 16,2 2 2-16,7 8 2 15,0 13 1-15,5 15 0 0,0 15 2 16,2 18-1 0,0 12 0-16,0 6-1 15,0 6-4-15,-7-8-11 0,7-7-64 16,-5-7-4 0</inkml:trace>
  <inkml:trace contextRef="#ctx0" brushRef="#br0" timeOffset="240077.7199">21949 7279 473 0,'3'9'4'15,"1"11"1"-15,4 8 0 0,3 8 1 16,6 3-1-16,3 2 1 0,3-1-1 16,0 1-3-16,-1-13-7 15,5-7-16 1,-9-11-36-16,-4-13-23 0,-6-10-1 15</inkml:trace>
  <inkml:trace contextRef="#ctx0" brushRef="#br0" timeOffset="240622.2283">21906 7452 359 0,'0'0'2'0,"1"-16"-1"0,6-9-2 15,0-11-5 1,-2-15-4-16,0-15-3 0,2-14 0 16,1-8 6-16,-3 1 5 15,-1 5 11-15,-2 19 6 16,-1 15 8-16,4 30 8 0,1 24 1 16,6 30 0-16,0 20-2 15,8 17-9-15,2 9-13 16,9 2-8-16,1-3 0 0,1-12 0 15,4-8 0 1,-2-20 0-16,0-16 0 0,-4-14 0 16,-2-11 0-16,-8-9 0 15,0-9 0-15,0-2-4 0,-6-5 3 16,0 9 1 0,-4 2 2-16,3 10 1 0,-3 4-3 15,-1 10 0-15,2 5 0 16,-1 3 0-16,2-3 0 15,3-7 0-15,0-6 0 16,0-3-2-16,-1-14-4 0,4-8 0 16,-3-10 0-16,-2-4 0 15,-7-2 1-15,-4-2 3 0,-3 3 4 16,-3 6 3-16,-7 5 1 16,-6 14 0-16,-1 10 2 15,-1 9-2-15,4 13-6 0,0 8 0 16,8 9 0-1,4 6 0-15,6-3 0 16,7-3 0-16,14 0 0 16,-4 3-57-16,12-21-25 0,3-7-1 15</inkml:trace>
  <inkml:trace contextRef="#ctx0" brushRef="#br0" timeOffset="240929.3196">22851 6527 511 0,'0'15'0'0,"0"9"0"0,2 16 0 16,6 11 0-16,3 12 0 15,4 12 0-15,7 8 0 0,-1 9 0 16,3-15 0 0,3-1 0-16,-7-20-10 15,5-11-70-15,-4-7-2 0</inkml:trace>
  <inkml:trace contextRef="#ctx0" brushRef="#br0" timeOffset="241491.4687">22863 6994 431 0,'0'0'7'0,"0"0"-3"0,-3 9 2 0,3-9-1 16,0 0 1-16,15 10 0 16,3-9 0-1,5 1 0-15,7-7-6 0,12-1-1 16,3-5-5-1,9-1-4-15,0 0-3 0,-3-1 1 16,-7 4 4-16,-5 0 5 16,-5 4 5-16,-8-1 2 0,-7 2 6 15,-19 4 5-15,14-14 2 16,-14 7 2-16,4-6-4 16,-4 3-10-16,0-3-5 15,0 1 0-15,0 0 0 0,0 3 0 16,0 9 0-16,-4-12 0 15,4 12 0-15,-9-12 0 16,9 12 0-16,-12-10 0 0,12 10 0 16,-7-5 0-16,7 5 0 15,-10-9 0-15,10 9 0 0,-11-6 0 16,11 6 0 0,-10-6 0-16,10 6 0 15,-11 0 0-15,11 0 0 0,-13 0 0 16,13 0 0-16,-12 6 0 15,12-6 0-15,-15 8 0 16,15-8 0-16,-15 15 0 16,5-5 0-16,1 2 0 0,-1 3 0 0,2-2 0 15,1-2 0 1,1 3 0-16,3-2 0 16,2 1 0-16,6 0 0 15,6-2 0-15,6 1 0 0,2 1 0 16,3 0 0-16,2-3-2 15,-2-3 1-15,2-2-4 0,-7-10-8 16,4-13-38 0,-5 0-28-16,-4-4 0 0</inkml:trace>
  <inkml:trace contextRef="#ctx0" brushRef="#br0" timeOffset="241827.6556">23657 6551 509 0,'0'0'2'16,"-13"7"-2"-1,1-2 0-15,-1 5 0 0,0 2 0 16,2 2 0-16,-2 5 0 15,3 1 0-15,8 4 0 0,2-4 0 16,8 2 0 0,4-1 0-16,7 1 0 0,2 0 0 15,0 0 0 1,1-3 0-16,-3 3 0 0,-4 2 0 16,-6-2 0-16,-7 3 0 15,-2-4 0-15,-8-6 0 0,-2 0-35 16,-7-9-42-16,-3-6-5 15</inkml:trace>
  <inkml:trace contextRef="#ctx0" brushRef="#br0" timeOffset="242237.759">23811 6717 454 0,'0'0'2'0,"0"0"0"0,0 0 1 16,18-6 1 0,-7-6-1-16,7-6 1 15,1-7 0-15,1-5-1 0,0-3 0 16,-6-2-1-16,-2 1 1 16,-6 5 2-16,-6 10 0 0,-4 8 1 15,-7 13 0-15,-1 14-4 0,-2 10-2 16,3 11 0-1,4 2 0-15,6 7 0 0,0-6 0 16,11 2-14-16,9-10-66 16,8-15-2-16</inkml:trace>
  <inkml:trace contextRef="#ctx0" brushRef="#br0" timeOffset="242635.4891">24251 6318 460 0,'0'0'4'0,"-3"11"2"15,-4-2 2-15,1 1-1 16,-4 7 2-16,-2 0-1 15,0 5 1-15,-1-1-9 0,1 3 0 16,3-5 0 0,5 1 0-16,4-1 0 0,1-2 0 15,11-2 0 1,1 0 0-16,7-3 0 0,2 3 0 16,2-3 0-16,0 4 0 15,-2-1 0-15,1 0 0 0,-5 9 0 16,-8 3 0-16,-5 6 0 15,-5 6 0-15,-9-1 0 16,-7 6 0-16,-5-3 0 16,-6-7 0-16,1-1 0 0,-6-15-50 15,3-10-35-15</inkml:trace>
  <inkml:trace contextRef="#ctx0" brushRef="#br0" timeOffset="244318.1802">14192 10461 411 0,'0'14'8'0,"4"10"2"0,5 16 3 16,4 11 0-1,6 14 2-15,2 10-1 16,9 5 0-16,3 7-1 0,1-8-13 16,5-11 0-16,-1-12 0 15,2-9 0-15,-7-16-41 0,0-11-40 16,-6-7-3-16</inkml:trace>
  <inkml:trace contextRef="#ctx0" brushRef="#br0" timeOffset="244624.8229">14456 11052 399 0,'0'0'8'0,"0"0"1"0,0 0 2 16,0 0 0-16,-1-13 2 16,1-4-1-16,2-7 2 0,5-6-1 15,2-4-7 1,-3-6-2-16,5 1-1 0,-4 6-1 16,1 10 0-16,-1 17-1 15,6 9 2-15,0 20-3 0,2 13 0 16,-1 10 0-16,5 5 0 15,2-2 0-15,1-3 0 0,3-12 0 16,4-10 0 0,-5-21-25-16,6-6-57 0,2-14-3 15</inkml:trace>
  <inkml:trace contextRef="#ctx0" brushRef="#br0" timeOffset="244903.1784">14953 10880 337 0,'0'0'3'15,"0"0"2"-15,10-12 0 0,-3-6 0 16,7-6 1-16,-1-4-1 16,-1-5 2-16,3-2 0 0,-6 1 3 15,-1 6 2 1,-6 9 1-16,-2 19 1 15,0 0 2-15,-10 29-1 0,2 7 1 16,1 10 0-16,0 4-7 0,5 2-3 16,2-7-2-1,8-12-7-15,9-9-7 16,-2-17-42-16,13-9-29 16,1-14-1-16</inkml:trace>
  <inkml:trace contextRef="#ctx0" brushRef="#br0" timeOffset="245244.0657">15207 10615 426 0,'0'0'6'16,"0"15"2"0,3 7 1-16,3 7 2 0,3 8 0 15,2 5 1-15,6 0-1 0,2 3 0 16,-1-7-5-1,5-9-6-15,-2-12 0 0,-4-14 0 16,3-9 0-16,-3-11 0 16,-1-5 0-16,-1-2 0 0,0 3 0 15,1 6 0 1,1 5 0-16,3 10 0 16,0 13 0-16,0 14 0 0,-1 8 0 15,-5 9 0-15,-3 7 0 16,-8 2 0-16,-4 1 0 15,-10 1 0-15,-9-10 0 16,-5-6 0-16,-7-14 0 0,-3-10 0 16,-4-18-75-16,3-19-11 15</inkml:trace>
  <inkml:trace contextRef="#ctx0" brushRef="#br0" timeOffset="245638.15">16360 10048 452 0,'0'0'5'0,"0"24"2"15,3 3 0-15,11 11 3 0,4 11 0 16,3 9 0-16,6 7 0 15,5 5-10 1,3 0 0-16,0-9 0 16,0-10 0-16,-5-15 0 0,0-5-7 15,-6-11-73-15,-4-11-3 16</inkml:trace>
  <inkml:trace contextRef="#ctx0" brushRef="#br0" timeOffset="245980.1367">16350 10440 374 0,'0'0'6'16,"0"0"3"-16,11-8 2 15,3 2 0-15,3-6 1 16,5-3 0-16,7 0 2 0,5-2 1 16,2 2-5-16,0 2-2 15,3 0-2-15,0 8 0 16,-4 5 1-16,-5 4-1 15,-2 10-2-15,-3 1-4 16,-5 3 0-16,-1 1 0 16,-2-2 0-16,-3-5 0 0,-4-6 0 15,3-6 0-15,-4-12 0 16,-3-11 0-16,-5-11 0 0,-1-2 0 16,-9-5 0-1,-4 4 0-15,-4 6 0 16,-2 14 0-16,0 12 0 0,-2 8 0 15,7 21 0-15,2 5-2 0,11-7-75 16,1 16-5-16</inkml:trace>
  <inkml:trace contextRef="#ctx0" brushRef="#br0" timeOffset="246474.5207">18115 10233 420 0,'0'0'5'15,"0"0"1"-15,0 10 2 16,0-10 0-16,0 0 1 0,-5-13 1 15,-1-10 0-15,-9-8 0 16,-6-18-5-16,-4-13-1 16,-5-9 0-16,-7-8-3 0,4 4 1 15,2 7-2 1,2 7 0-16,9 12 1 0,7 9-1 16,11 15 0-16,3 9 0 15,16 6 1-15,7 3-1 16,5-2-1-16,12 1-5 0,-3-3-11 15,7-5-41-15,0 11-21 16,-9 3-1-16</inkml:trace>
  <inkml:trace contextRef="#ctx0" brushRef="#br0" timeOffset="246675.5553">17902 9963 435 0,'0'0'6'16,"0"0"0"-16,0 0 0 16,0 12 2-16,0-12 0 0,10 1 0 15,6-1 1 1,4-8 0-16,8-6-6 16,11-4-4-16,1-10-14 0,4-2-60 15,10-1-4-15</inkml:trace>
  <inkml:trace contextRef="#ctx0" brushRef="#br0" timeOffset="247036.3543">18642 9985 453 0,'0'0'4'16,"0"0"-1"-16,-9 0-1 15,9 0 1-15,-6-6 0 0,1-8 0 16,2-3-2-1,-5-9-1-15,1-6-3 0,-2-6 0 16,-3-3 1-16,-3 2-1 0,-2 5 1 16,0 7 0-16,0 13 1 15,-1 3-1 1,10 11-6-16,-1 0-13 16,9 0-51-16,0 0-1 0</inkml:trace>
  <inkml:trace contextRef="#ctx0" brushRef="#br0" timeOffset="247622.3946">18684 9215 450 0,'0'7'6'0,"0"15"2"16,4 13 1-16,2 10 1 16,6 11 0-16,4 4 1 0,4 10-4 15,5 4-7-15,4-7 0 16,-2-10 0-16,-3-12 0 15,1-9 0-15,-4-10 0 0,-4-10 0 16,-8-10 0 0,-9-6 0-16,8-4 0 0,-8-11 0 0,-8 0 0 15,0 1 0 1,-5-3 0-16,2 3 0 16,-2 3 0-16,2 4 0 0,4 4 0 15,7 3 0 1,-15 0 0-16,15 0 0 0,-10 6 0 15,10-6 0-15,0 0 0 16,-13 10 0-16,13-10 0 16,0 0 0-16,0 0 0 0,0 0 0 15,-8 8 0-15,8-8 0 16,0 0 0-16,0 0 0 16,0 0 0-16,0 0 0 0,0 0 0 15,2 8 0-15,-2-8 0 16,0 0 0-16,0 0 0 0,0 0 0 15,8 11 0 1,-8-11 0-16,0 0 0 0,0 0 0 16,-4 11 0-1,4-11 0-15,-13 3 0 0,2 1 0 16,1-1 0-16,-1 5 0 16,-4 1 0-16,6 6 0 0,2 5 0 15,1 3 0 1,2 2 0-16,4 1 0 0,5-4 0 0,6-3 0 15,4-8 0 1,6-9 0-16,4-5 0 16,-2-18-13-16,-1-8-66 0,11-4-3 15</inkml:trace>
  <inkml:trace contextRef="#ctx0" brushRef="#br0" timeOffset="247845.3688">19120 9890 465 0,'0'0'2'0,"0"0"0"16,0 0-1-16,0-14-6 15,-3-9-19-15,-2-7-48 16,0-9-2-16</inkml:trace>
  <inkml:trace contextRef="#ctx0" brushRef="#br0" timeOffset="247952.9006">18988 9461 452 0,'0'0'3'0,"-9"15"1"0,7-1-1 16,-1 3 1-1,3 1-2-15,5-4-4 0,6 2-12 16,2 0-47-16,8-18-15 15</inkml:trace>
  <inkml:trace contextRef="#ctx0" brushRef="#br0" timeOffset="248103.3803">19145 9215 490 0,'0'8'4'0,"0"18"1"16,3 12 1-16,2 13 0 15,9 12-6-15,3 10 0 16,1 7 0-16,6 0 0 15,5-3 0-15,3-19 0 0,3-7 0 16,-6-16-66 0,1-21-18-16</inkml:trace>
  <inkml:trace contextRef="#ctx0" brushRef="#br0" timeOffset="249137.062">18495 9587 389 0,'0'0'6'0,"0"0"2"0,0 13 2 16,0-13 0-16,0 12 1 16,0-12-1-16,0 0 2 15,13 7 0-15,-13-7-5 16,9-8-3-16,-4-2-1 0,-4-4 1 15,-1 3-1-15,-4 1 0 0,4 10-1 16,-20-6-2 0,11 6-3-16,0 6-10 0,-4-1-27 15,13-5-39 1,-3 10 0-16</inkml:trace>
  <inkml:trace contextRef="#ctx0" brushRef="#br0" timeOffset="250487.637">18122 9584 385 0,'0'0'6'16,"0"0"3"-16,-12 9 0 16,8 1 2-16,0 9 1 0,2 13 1 15,2 15 1-15,6 12 0 16,10 9-5-16,6 5-2 0,9-1-1 15,6-5-1 1,6-16-2-16,3-20 0 0,-1-24-2 16,1-23-2-16,-4-25-2 15,-6-23-1-15,-1-17 0 0,-9-10 1 16,-5-2-1-16,-3 9 2 16,-4 15 2-16,-3 19 3 0,-3 25 1 15,5 25 1 1,0 32 1-16,3 22-1 0,4 13-3 15,3 2-2-15,5-3 0 0,3-11 0 16,4-23 0 0,-1-22 0-16,6-27 0 15,-2-29 0-15,-2-22-9 0,-1-18 0 16,-4-7 1 0,-6 4 2-16,-4 6 4 0,-2 24 3 15,-4 24 3-15,1 35 4 0,1 27 3 16,4 35-1-1,5 18-10-15,3 6 0 16,7 8 0-16,5-13 0 0,6-32-57 16,1-3-25-16</inkml:trace>
  <inkml:trace contextRef="#ctx0" brushRef="#br0" timeOffset="251340.1779">20226 9614 431 0,'0'0'4'15,"0"0"2"-15,0-6 2 16,0-7 0-16,0-6 1 0,-7-8 1 15,-1-9-1-15,-8-8 1 0,-3-2-3 16,-4-9-2 0,-4 1-3-16,0 4 0 0,2 1-2 15,3 8 0 1,5 7 0-16,7 4 0 0,10 5 0 16,8 1 0-16,12 2 0 15,11-3 0-15,8 0 0 16,6-4 0-16,3-6 0 15,7 4-15-15,-6 14-61 16,-1-4-6-16</inkml:trace>
  <inkml:trace contextRef="#ctx0" brushRef="#br0" timeOffset="251547.5827">20054 9448 475 0,'0'0'4'0,"0"0"0"0,0 0 2 15,0 0-1-15,8-8 1 0,13-6-1 16,9-7 1-16,10-4-6 16,18-6-12-1,3 8-62-15,10-16-6 16</inkml:trace>
  <inkml:trace contextRef="#ctx0" brushRef="#br0" timeOffset="251932.1342">20808 9457 507 0,'0'0'2'15,"0"0"0"1,-2 10-2-16,2-10 0 0,-3-9 0 15,3-9 0-15,-2-9-2 0,0-9-5 16,-4-9-3 0,3-9 0-16,-6 3 3 15,0 9 1-15,-5 13 3 0,-3 13 3 16,-3 13 2-16,3 9 3 0,0 9-2 16,3 12-7-16,0-6-33 15,11-12-38-15,3-9-1 0</inkml:trace>
  <inkml:trace contextRef="#ctx0" brushRef="#br0" timeOffset="252293.3761">20920 8707 425 0,'0'0'6'0,"0"17"1"16,6 5 1-16,5 14 2 15,4 10 2-15,8 12-1 16,4 10 1-16,4 10 0 0,5 0-4 16,-3-3-8-1,-1-9 0-15,-6-12 0 0,-5-13 0 16,-5-15 0-16,-10-15 0 16,-6-11 0-16,-9-8 0 15,-7-11 0-15,-8-5 0 0,-3-2 0 16,-5 1 0-16,0 9 0 15,2 11 0-15,4 5 0 0,6 11 0 16,6 8 0-16,8 8 0 16,6-1 0-16,10-1 0 0,8-8 0 15,9-8 0 1,3-9 0-16,9-8-29 16,9-8-51-16,-6-6-3 15</inkml:trace>
  <inkml:trace contextRef="#ctx0" brushRef="#br0" timeOffset="252584.2558">21408 9163 415 0,'0'0'2'0,"0"0"0"16,4 3 0-16,9-2 0 0,0-1 1 15,5-1 0-15,1-7 1 16,0-3 1-16,1-5-2 15,-8-7 2-15,-2-3 2 0,-9 2 1 16,-4-2 0 0,-11 1 1-16,-4 4 1 15,0 11 1-15,-3 8-2 16,3 9-6-16,6 14-3 16,7 9 0-16,5 8 0 0,10 6 0 15,7-3 0-15,8-3 0 16,3-13 0-16,8-25-54 0,-3 0-27 15,0-15-2 1</inkml:trace>
  <inkml:trace contextRef="#ctx0" brushRef="#br0" timeOffset="252738.2351">21615 8395 501 0,'0'12'3'0,"0"17"4"15,4 20-7-15,5 11 0 0,3 15 0 16,3 15 0-16,4 4 0 15,6 8 0 1,3-13 0-16,4-7 0 0,-2-21 0 0,5-14-73 16,-1-17-14-1</inkml:trace>
  <inkml:trace contextRef="#ctx0" brushRef="#br0" timeOffset="253019.1457">22135 8974 418 0,'0'0'0'15,"-7"-11"-6"-15,-3-8-30 16,1-10-32-16,0-9-2 16</inkml:trace>
  <inkml:trace contextRef="#ctx0" brushRef="#br0" timeOffset="253119.2638">22008 8772 461 0,'0'0'3'0,"0"17"0"16,0-5-1-16,1 0-1 16,-1-12-14-16,0 0-58 0,20 0-3 15</inkml:trace>
  <inkml:trace contextRef="#ctx0" brushRef="#br0" timeOffset="253297.5705">22292 8475 438 0,'0'12'3'0,"5"7"3"16,3 8 1-1,5 9 1-15,6 9 0 0,2 4 1 16,4 4-1-16,1 1-3 16,6-6-18-16,-7-13-60 0,-1-7-4 15</inkml:trace>
  <inkml:trace contextRef="#ctx0" brushRef="#br0" timeOffset="253520.7244">22263 8753 465 0,'0'0'3'0,"0"0"1"15,8 5 1 1,2-2 0-16,10-3 0 0,3 0 1 16,6-8-1-16,8 0-2 0,3-10-11 15,4-2-39 1,0-3-31-16,-6 2-2 0</inkml:trace>
  <inkml:trace contextRef="#ctx0" brushRef="#br0" timeOffset="253841.8755">22655 8548 473 0,'0'0'4'16,"-5"18"2"-1,4 0 0-15,-2 6 0 0,2 5 1 16,1 1 2-16,1 3-9 16,5 1 0-16,8-10 0 0,2-9 0 15,9-8 0 1,0-7 0-16,2-10 0 15,-1-4 0-15,0-3 0 0,2 2 0 16,-1 4 0-16,2 8 0 16,-7 6 0-16,1 15 0 15,1 12 0-15,-3 8 0 16,-6 11 0-16,-3 11 0 0,-7 3 0 16,-10 4 0-16,-9 2 0 15,-5-7 0-15,-9-4 0 16,-6-14 0-16,-1-10 0 15,7-15-7-15,-4-5-77 0,3-9-3 16</inkml:trace>
  <inkml:trace contextRef="#ctx0" brushRef="#br0" timeOffset="254650.708">14959 12387 421 0,'0'0'5'0,"3"16"0"16,3-3 2-16,0-1 0 16,8-2 0-16,-2-2 0 15,7-5 1-15,0-3 0 16,-1-14-4-16,-3-7-1 16,-3-10-2-16,-5-4 1 0,-7 4-1 15,-3 2 1-15,-10 13 1 16,-6 13 1-16,-5 6 0 0,-3 18 0 15,-1 14 1-15,8 5-2 0,1 6-3 16,6-5 0-16,7-7 0 16,7-13 0-1,11-13 0-15,11-8-21 16,14-18-58-16,-5-12-3 16</inkml:trace>
  <inkml:trace contextRef="#ctx0" brushRef="#br0" timeOffset="254892.0008">15417 12450 422 0,'0'0'6'0,"0"0"1"15,0 0 2-15,0 0 0 16,-2-9 1-16,-10-6 2 16,-4-6-1-16,-5-9 1 0,-8-6-7 15,-1-10 0-15,-5-5-2 16,-1 0-3-16,3 3 0 15,5 2 0-15,5 4 0 0,8 6 0 16,6 6 0-16,10 5 0 16,3 3-5-16,10 1-1 0,9-2-10 15,6-10-50 1,3 14-14-16</inkml:trace>
  <inkml:trace contextRef="#ctx0" brushRef="#br0" timeOffset="255075.7771">15135 12243 426 0,'0'0'1'0,"0"0"2"0,3-7 0 16,7-1 2-16,6-6 0 15,9-6-1 1,5-4-11-16,10-21-58 0,11 14-6 15</inkml:trace>
  <inkml:trace contextRef="#ctx0" brushRef="#br0" timeOffset="255526.8479">16477 11690 411 0,'0'0'7'0,"0"0"2"16,-5 18 2-1,5 8 0-15,6 8 1 0,7 7 1 16,0 10 0-16,7 7 0 16,5 0-7-16,3 0-1 15,0-10-8-15,-2-14-5 0,2-7-38 16,-5-10-33-16,-6-10-3 16</inkml:trace>
  <inkml:trace contextRef="#ctx0" brushRef="#br0" timeOffset="255727.3281">16414 12055 423 0,'0'0'7'16,"0"0"2"0,0 0 0-16,0 0 0 0,0 0 1 15,0 0 0-15,3-7 0 16,12-9 0-16,9-8-7 0,2-8-5 15,14-5-7-15,0 1-41 16,14-10-29-16,1 4-1 0</inkml:trace>
  <inkml:trace contextRef="#ctx0" brushRef="#br0" timeOffset="256139.9093">17031 12080 384 0,'0'0'5'0,"0"0"2"16,0 0 3-16,12 0 2 16,-12 0 1-16,4-16 1 15,-3-1 0-15,-1-8 1 0,-1-1-6 16,-6-10-1-1,-5 2-2-15,5-3-4 16,-1 5 0-16,6 5-1 0,3 4-2 16,13 8-2-16,7 2-5 15,11 7-18-15,11 1-51 16,0 1-3-16</inkml:trace>
  <inkml:trace contextRef="#ctx0" brushRef="#br0" timeOffset="256580.7816">17476 11664 426 0,'0'0'5'0,"0"0"2"0,0 0 2 16,0 0 1-16,-10 0 1 16,10 0 2-16,-14-2 0 15,3 1 1-15,1-2-11 0,10 3-3 16,-17-7 0-16,7 3 0 16,0 0 0-16,2-2 0 15,-2 4 0-15,2 2 0 0,-1-3 0 16,0 3 0-1,-2 0 0-15,11 0 0 16,-12 0 0-16,12 0 0 0,-12 1 0 16,12-1 0-16,-7 2 0 15,7-2 0-15,0 0 0 0,-13 12 0 16,13-12 0 0,-13 14 0-16,8-2 0 15,-3 4 0-15,2 5 0 0,-1 4 0 16,1 8 0-16,5-1 0 0,0-1 0 15,1 0 0 1,1-4-2-16,2-7 0 0,9-6-1 16,0-11 1-16,-1-3-1 15,7-8 1-15,2-4-1 16,-2 3 1-16,5 2 1 0,-4 4 0 16,0 3 0-16,-1 0-1 15,-2 2-4-15,0-2-11 16,-9 1-39-16,4-10-21 15,-4-11-3-15</inkml:trace>
  <inkml:trace contextRef="#ctx0" brushRef="#br0" timeOffset="256814.4741">17524 11693 408 0,'0'0'5'0,"1"14"2"16,3 1 1-16,1 2 2 0,1 3-2 15,5 0 2-15,-2-2-1 16,5-3 1-16,0-6-6 15,-4-9-3-15,1-18-2 16,-2-9-2-16,-1-3 1 0,-1-3 0 16,1 0 1-16,-1 6 2 15,2 9 1-15,7 9 2 0,-1 13 1 16,9 13 1-16,-3 9-1 16,7 5 0-1,4 2-7-15,-4-8-20 16,6 0-55-16,-4-9-3 0</inkml:trace>
  <inkml:trace contextRef="#ctx0" brushRef="#br0" timeOffset="257239.6019">18195 11352 418 0,'0'0'6'0,"0"0"1"16,-14 3 1-16,3 6 1 15,-5 3 1-15,1 9 0 16,-5 4 1-16,2 4 0 16,0 2-6-16,3 5-2 15,6-3-2-15,9 0 0 16,4-5-1-16,14-3 0 0,7-8-1 16,5-3 0-16,3-2 0 15,3-3 0-15,-1 0 1 0,-6 3-1 16,-5 4 1-16,-10 4 0 15,-12 2 0-15,-4-1-4 0,-18-1-7 16,-5-6-26 0,-5-9-41-16,-8-12-1 0</inkml:trace>
  <inkml:trace contextRef="#ctx0" brushRef="#br0" timeOffset="257426.4248">18291 11100 453 0,'0'17'7'16,"0"13"1"-16,0 17 2 0,4 12 0 16,7 13 0-1,1 10 1-15,4 8-9 16,4 0-2-16,8-9 0 0,2-20 0 16,10-19-44-16,-1-12-37 15,-2-17-3-15</inkml:trace>
  <inkml:trace contextRef="#ctx0" brushRef="#br0" timeOffset="258078.479">18817 11493 450 0,'0'0'3'0,"0"0"2"16,0 0 1-1,0 0 0-15,0 0 1 0,0 0 2 16,0 0 0-16,-10-8 1 16,10 8-4-16,-11-10-6 15,11 10 0-15,-15-12 0 16,7 3 0-16,-7-1 0 16,5 1 0-16,-1 1 0 0,-3-4 0 15,4 2 0-15,-1 5 0 16,3-2 0-16,8 7 0 15,-12-7 0-15,12 7 0 16,0 0 0-16,-11-4 0 0,11 4 0 16,0 0 0-16,0 0 0 15,-6 6 0-15,6-6 0 16,-11 13 0-16,7-2 0 0,-3 4 0 16,1 0 0-16,2 4 0 15,1 2 0-15,2-1 0 0,1-1 0 16,1-1-6-16,5-3-1 15,0-6 1 1,5 0 0-16,1-6 1 16,6-1 1-16,0 1 1 0,4 3 1 15,3 4 1-15,0 4 1 16,0-1 0-16,0 2 0 0,-7-1 1 16,1-8 0-16,-7-7-1 15,-2-16-4-15,-10-16-8 16,0-12-18-16,-3-3-42 15,-3-15-4-15</inkml:trace>
  <inkml:trace contextRef="#ctx0" brushRef="#br0" timeOffset="258252.8305">18930 11144 303 0,'0'0'6'0,"0"0"2"0,0 0 4 16,0 0 2-1,16 0 4-15,-4 3 4 0,5 11-1 0,4 11 1 16,8 11-4-1,0 14-4-15,6 6-1 16,0 9-4-16,2 3-5 0,2-3-9 16,-8-11-17-1,-6-11-52-15,2-10-5 0</inkml:trace>
  <inkml:trace contextRef="#ctx0" brushRef="#br0" timeOffset="258446.7808">19014 11514 471 0,'0'0'3'15,"0"0"1"-15,-7-2 1 16,7 2 0-16,6-15 0 0,8 0 0 16,6-7 0-16,6-5-2 15,17-1-10-15,0-5-40 16,13-4-32-16,1 3-2 0</inkml:trace>
  <inkml:trace contextRef="#ctx0" brushRef="#br0" timeOffset="259021.1382">19587 11457 461 0,'0'0'2'0,"0"0"-1"15,-12-11 0 1,2-8-4-16,4-5-10 0,-8-15-13 15,1-8-16-15,-1-7 0 0,1 0 10 16,2 5 14 0,-1 6 10-16,4 13 8 0,-6 12 12 15,14 18 18-15,-14 9 12 16,10 10 4-16,0 6-15 16,4-5-14-16,3-2-8 15,-3-18-7-15,24 12-7 0,-6-12-6 16,9-8-4-16,8 2-2 15,0 1 1-15,5 5 2 16,-5 8 6-16,4 11 7 16,-8 3 7-16,-1 6 6 15,-8 0 5-15,-4 0 3 0,-4-6-2 16,-3-5-2-16,2-10-4 0,-13-7-5 16,13-10-3-16,-9-11-2 15,-3-5-1 1,-1-9 0-16,-9 3 0 0,-5 2 1 15,-6 3 0-15,-3 9 0 16,0 7 0-16,-1 11 1 0,4 5-3 16,8 13-2-1,7 9-7-15,5-5-16 0,0 6-54 16,16 0-3-16</inkml:trace>
  <inkml:trace contextRef="#ctx0" brushRef="#br0" timeOffset="259460.1221">20258 11111 502 0,'0'0'1'16,"0"0"0"-1,0 0 0-15,37 74 0 0,-20-42-1 16,5 4-3-16,-1-3-16 15,3 6-58-15,-2-6-3 0</inkml:trace>
  <inkml:trace contextRef="#ctx0" brushRef="#br0" timeOffset="260994.7674">20117 11457 374 0,'0'0'2'16,"0"0"1"-16,0 0-1 15,0 0 3-15,0 0 1 0,5 7 3 16,-5-7 3-1,0 0 1-15,9 1-1 0,-9-1 0 16,0 0 0-16,1-10-1 0,-1 10-2 16,0-15-3-1,0 8-3-15,-3-1 0 0,2-4-2 16,0 4 0-16,0 0 0 16,0-1-1-16,-1-3 1 0,-1 3-1 15,-1-3 0 1,-1 4 1-16,3-4-1 0,-2-1 0 15,0 4 0 1,1-3 0-16,-1 3 0 0,4 9 0 16,-3-15 0-16,3 15 0 15,-2-13 0-15,2 13 0 0,0-14-1 16,0 14 1-16,3-14 0 16,-3 14-1-16,8-17 1 15,-2 9-1-15,-2-1 0 0,-4 9 0 16,13-17-1-1,-13 17 0-15,13-10-1 0,-13 10-1 16,10-8-4-16,0 8-8 0,-10 0-21 16,11-3-40-1,-2 2-2-15</inkml:trace>
  <inkml:trace contextRef="#ctx0" brushRef="#br0" timeOffset="270444.9035">16886 13240 378 0,'0'0'9'15,"0"0"-1"-15,0 0 4 16,-10 14 1-16,10 1 1 0,0 10 1 16,11 10 0-1,6 11 1-15,8 12-7 0,9 2-3 16,6 7-2-16,1-3-1 16,-4-6-1-16,-1-10-1 15,-5-12 0-15,-14-18-1 0,-17-18 0 16,2-20-1-1,-12-19-1-15,-15-21-1 0,-8-14-1 16,-2-14 0 0,-1 1 0-16,6 7 0 0,7 13 1 15,9 19 0-15,14 25 3 16,12 23 0-16,14 31 2 0,14 20 0 16,2 10 0-16,6-1 1 15,-7-2-2-15,0-12 1 0,-9-17-1 16,-8-20 1-16,-9-22-2 15,-4-27-1-15,-4-17 0 16,-3-9 1-16,5-4-1 0,5 3 2 16,1 10 1-16,8 17 0 15,3 26 1 1,8 23 1-16,2 31 2 0,3 22-3 16,-3 12-3-16,-3 6 0 15,4 3 0-15,-15-4-41 16,9-16-39-16,-4-14-4 0</inkml:trace>
  <inkml:trace contextRef="#ctx0" brushRef="#br0" timeOffset="271143.796">17965 13307 353 0,'0'0'9'16,"0"0"5"-16,0 0 3 0,-5-5 1 15,5 5 2-15,-12-9 0 0,12 9 0 16,-14-15 1-1,6 3-9-15,-2 0-5 16,1 1-7-16,2 2 0 16,-2-3 0-16,1 3 0 0,8 9 0 15,-11-11 0-15,11 11 0 16,-12-4 0-16,12 4 0 0,-11-2 0 16,11 2 0-1,-12-2 0-15,12 2 0 0,-11 0 0 16,11 0 0-16,-13 6 0 15,13-6 0-15,-13 19 0 16,9-4 0-16,-2 2 0 0,2 5 0 16,-1 5 0-16,5 6 0 15,0 3 0-15,6-1 0 0,2-1 0 16,2-5 0-16,1-8 0 16,3-9 0-16,0-11-3 15,0-8 0-15,0-15-1 0,-2-3 0 16,5-4 1-16,-1 4 0 15,3 7 2 1,5 12-1-16,0 6 0 0,-2 8 2 16,4 10 0-16,-3 2-2 15,-3-5-4-15,0-3-13 16,-9-4-49-16,-3-23-10 16</inkml:trace>
  <inkml:trace contextRef="#ctx0" brushRef="#br0" timeOffset="271295.7956">18052 12779 400 0,'0'0'9'16,"3"19"3"-16,6 4 3 0,6 10 1 16,1 13 0-16,8 8 1 15,4 9 0-15,4 2-8 16,1-4-9-16,2-6 0 0,-4-9 0 16,2-7 0-16,-7-3-76 15,-4-26-8-15</inkml:trace>
  <inkml:trace contextRef="#ctx0" brushRef="#br0" timeOffset="271465.1368">18150 13241 473 0,'0'0'2'16,"0"0"0"-16,0 0 1 0,3-4 1 15,7-4 0 1,4-2 1-16,13-4-1 0,3-2-5 15,14-3-25-15,6-6-49 16,4-4-5-16</inkml:trace>
  <inkml:trace contextRef="#ctx0" brushRef="#br0" timeOffset="272076.9408">18740 12980 412 0,'0'0'6'0,"0"0"2"15,-5-5 2-15,5 5 1 16,-12-3 1-16,4 2 2 0,-1 1 0 16,-2 1 0-16,4 11-4 15,-2 4-10-15,2 8 0 0,3 10 0 16,4 4 0 0,5 4 0-16,10 1 0 0,3-3 0 15,5-7 0 1,-1-15-26-16,-8-15-54 0,8-12-2 15</inkml:trace>
  <inkml:trace contextRef="#ctx0" brushRef="#br0" timeOffset="272331.6199">18634 12510 420 0,'0'11'6'0,"4"16"2"16,11 18 2-16,2 13 2 0,8 17-1 15,4 7 1 1,5 7 0-16,9 4 0 0,-4-13-4 15,3-17-8-15,-3-17 0 16,-5-20 0-16,-8-26 0 16,-3-14-3-16,-7-20 0 0,-4-9 0 15,-1-8 0-15,-6 2 0 16,6 6 1-16,-5 6 3 0,5 19 2 16,3 15-1-1,3 12 1-15,3 15 0 16,1 8-2-16,2 7-16 15,19-3-61-15,-19-5-4 0</inkml:trace>
  <inkml:trace contextRef="#ctx0" brushRef="#br0" timeOffset="272802.8381">19957 12525 396 0,'0'0'8'0,"0"0"2"15,0 0 3-15,-4 10 2 16,4-10 0-16,0 0 1 0,-13 13 1 15,13-13 0-15,-9 16-13 16,4-4-4-16,-1 5 0 0,4 8 0 16,0 8 0-16,2 4 0 15,4 6 0-15,7-1 0 16,5-2 0 0,6-5 0-16,1-13 0 0,8-9-79 15,2-10-5-15</inkml:trace>
  <inkml:trace contextRef="#ctx0" brushRef="#br0" timeOffset="273077.5082">20261 12560 442 0,'0'0'5'0,"-8"14"1"0,6 3 1 0,-1 5 0 15,3 4 1-15,3 1 0 16,5-2-1-16,2 0 1 15,6-7-5-15,2-11-1 16,-2-7-1-16,0-15-1 0,-4-9 0 16,-3-2 0-1,-7-6 0-15,-3-2 0 16,-10 3 1-16,-2 6 1 16,-5 4 2-16,2 9-4 0,-2 9 0 15,5 3 0-15,4 15-4 16,3 3-37-16,6 2-37 0,9 0-5 15</inkml:trace>
  <inkml:trace contextRef="#ctx0" brushRef="#br0" timeOffset="273485.7926">20728 12641 368 0,'0'0'7'16,"0"0"4"-16,14 17 1 0,-14-17 0 16,11 10 1-16,-11-10 2 15,13 0-1-15,-13 0 1 16,0-26-6-16,-6-3-4 0,-8-9-1 16,1-7 0-16,-4 4-1 0,3-7-1 15,1 8-1 1,6 5 1-16,6 8-1 0,2 6-2 15,12 13-4-15,6 1-7 16,11 9-22 0,12-2-42-16,-7 5-4 0</inkml:trace>
  <inkml:trace contextRef="#ctx0" brushRef="#br0" timeOffset="273869.29">21127 12519 390 0,'0'0'6'15,"0"0"0"-15,0 0 1 0,-8-6 1 16,8 6 1 0,-12-19 0-16,2 1 0 0,-1-3 0 15,0-1-4-15,-1-1-1 16,1 1 1-16,1 2-1 0,2 3-1 16,6 5 1-16,2 12 0 15,1-12-1-15,11 10 0 0,1 0-2 16,9 1 1-16,-1-3-1 15,4-1-1 1,3 0 1-16,2-7-1 16,-1-3 0-16,-2 0 1 0,-2-5-1 15,-4-4 0-15,-7 2 0 16,-4-3 1-16,-6 2 0 16,-4 5 2-16,-5 6 1 0,-7 9 0 15,1 6 0 1,-4 14-4-16,2 8 0 0,4 11 0 15,5 4 0-15,4 3 0 16,9-4 0-16,10 0 0 16,0-4-44-16,12-15-37 0,5-13-3 15</inkml:trace>
  <inkml:trace contextRef="#ctx0" brushRef="#br0" timeOffset="274264.1196">21787 11989 454 0,'0'0'4'16,"0"0"1"-16,0 0 2 0,0 0 1 16,0 0 0-1,-7 0 2-15,7 0-1 0,-13 18-3 16,2 3-6-16,5 9 0 15,6 6 0-15,0 6 0 16,6 1 0-16,10-1 0 0,0-11 0 16,9-5 0-1,0-21 0-15,4-9-36 0,-5-23-45 16,-8-12-3-16</inkml:trace>
  <inkml:trace contextRef="#ctx0" brushRef="#br0" timeOffset="274420.0194">21821 11583 444 0,'0'6'4'0,"10"13"2"16,1 13 2-16,7 10 1 16,3 13 1-16,4 5 0 0,8 12 0 15,3 3 0-15,3-6-10 16,-4-5 0 0,-3-15 0-16,4-25-69 0,-9 5-12 15</inkml:trace>
  <inkml:trace contextRef="#ctx0" brushRef="#br0" timeOffset="274588.7719">21863 12083 445 0,'0'0'3'16,"8"0"0"-16,8-6 2 15,3 0-1-15,10-10 1 16,10 0-1-16,7-11-4 0,11 2-16 15,16-9-57-15,-10-1-3 16</inkml:trace>
  <inkml:trace contextRef="#ctx0" brushRef="#br0" timeOffset="275568.0478">17883 14664 454 0,'0'0'4'0,"0"0"2"0,0 0 1 16,-4-5 2-16,4 5 0 16,-9-12 1-16,4 3 2 15,-2-1-12-15,-1-2 0 16,0 0 0-16,-3-1 0 0,2 2 0 16,-2 1 0-16,-2 2 0 0,-1 4 0 15,2 1 0 1,0 3 0-16,-1 0 0 0,2 0 0 15,3 0 0 1,-6 3 0-16,7 1 0 0,-5-1 0 16,12-3 0-16,-16 13 0 15,8 1 0-15,0 10 0 0,5 5 0 16,3 14 0 0,10 6 0-16,4 9 0 0,1-1 0 15,7-2 0-15,2-8 0 16,3-13 0-16,-3-17 0 0,-4-17 0 15,-5-19 0 1,-1-22 0-16,-7-10 0 0,0-9 0 16,-2 3 0-16,-1 7 0 15,3 14-2-15,2 21-1 16,8 16 1-16,1 24 2 16,8 15 1-16,0 8 1 0,5 3-1 15,3-2-8-15,-5-12-33 16,2-13-38-16,-4-16-3 0</inkml:trace>
  <inkml:trace contextRef="#ctx0" brushRef="#br0" timeOffset="276127.0188">18448 14495 403 0,'0'0'7'0,"0"0"2"16,-14-7 3 0,14 7 1-16,-13-11 1 0,3 4 1 15,0-2 0-15,-2 0 1 16,1 4-9-16,4-3-7 0,-3 5 0 15,10 3 0 1,-15-8 0-16,15 8 0 0,-14 0 0 16,14 0 0-1,-12 0 0-15,12 0 0 0,-11 2 0 16,11-2 0-16,-16 3 0 16,16-3 0-16,-15 3 0 0,15-3 0 15,-15 0 0-15,15 0 0 16,-13 13 0-16,7-3 0 15,-1 8 0-15,3 8 0 16,-2 4 0-16,3 7 0 16,1 6 0-16,2-3 0 0,0-2 0 15,1-7 0-15,4-11 0 16,-5-20 0-16,19 0 0 16,-6-15 0-16,2-13 0 15,2-1 0-15,6 2-2 0,5 11-1 16,3 12 2-16,2 10 1 0,2 18 1 15,2 14 2-15,-2 5-1 16,-5 1-2 0,-3-5 0-16,-6-13-15 15,-10-12-63-15,5-14-3 0</inkml:trace>
  <inkml:trace contextRef="#ctx0" brushRef="#br0" timeOffset="276504.9491">19225 13937 426 0,'0'0'6'0,"0"11"2"15,0 7 2-15,6 12 1 0,4 8 0 16,3 12 1-1,6 5 0-15,9 12 1 0,2-3-11 16,3 0-2-16,2-7 0 16,2-9-5-16,-12-7-46 15,6-12-29-15,-12-9-3 0</inkml:trace>
  <inkml:trace contextRef="#ctx0" brushRef="#br0" timeOffset="276855.7028">19269 14312 339 0,'0'0'4'0,"0"0"2"15,10-10 3-15,4 5 3 0,5-5 2 16,6 1 1 0,7-2 2-16,4 2 1 15,5-1-2-15,3 3-2 0,-5 4-2 16,3 3-2-16,-7 3-2 15,-4 10-2-15,-4 3-1 0,-4 5-1 16,-3 1-2-16,-4 1-2 16,-1-2 0-16,-2-6 0 15,2-8 0-15,-2-7 0 0,-3-15 0 16,-5-9 0 0,-4-9 0-16,-2-6 0 0,-10-2 0 15,-6 3 0-15,-2 5 0 16,-6 9 0-16,0 12 0 15,1 9 0-15,3 11 0 16,-2 8-42-16,14 6-38 0,7 1-3 16</inkml:trace>
  <inkml:trace contextRef="#ctx0" brushRef="#br0" timeOffset="277274.3869">20562 13602 451 0,'0'0'5'0,"0"0"0"0,-5 17 2 15,5 4 1-15,11 11 1 0,3 7-1 16,5 11 1-16,4 5 0 16,8 5-9-16,0 1 0 0,3-6 0 15,-5-11-6-15,3-8-72 16,-7-7-4-16</inkml:trace>
  <inkml:trace contextRef="#ctx0" brushRef="#br0" timeOffset="277458.0806">20521 13890 407 0,'0'0'7'15,"0"10"1"-15,0-10 0 16,0 9 1-16,0-9 1 16,15 3 0-16,0-3 0 15,6-5 0-15,9-14-7 0,10-4-7 16,2-13-25-16,15-7-47 15,5 2-2-15</inkml:trace>
  <inkml:trace contextRef="#ctx0" brushRef="#br0" timeOffset="278009.2413">21114 13418 435 0,'-2'10'5'0,"2"12"1"0,5 11 0 15,4 9 2-15,8 11 1 16,6 3 0-16,1 6 1 16,6 1 0-16,3-10-4 15,-5-11-2-15,-1-16-1 0,-9-17-3 0,-4-12 0 16,-13-18 0 0,-3-19-3-16,-13-11-2 15,-3-9 2-15,-6-7 1 0,0 0-1 16,2 1 1-1,6 4 2-15,4 9 0 0,12 9 1 16,4 9 1-16,11 12 0 0,5 9-1 16,4 11 1-16,3 3 1 15,-1 9 1 1,2 11-1-16,-6 11-3 0,-4 6 0 16,-7 4 0-16,-5 3 0 15,-5 2 0-15,-1 0 0 0,0-3 0 16,-2-4 0-16,2-5 0 15,3-7 0-15,15-5 0 16,6-4 0-16,6-8 0 0,6-5 0 16,5-2 0-16,4-6 0 15,2-15-80-15,-1 5-5 0</inkml:trace>
  <inkml:trace contextRef="#ctx0" brushRef="#br0" timeOffset="278601.1548">21962 13742 447 0,'0'0'4'16,"0"0"1"-16,0 0 0 15,0-16 1-15,-3-9 0 0,-2-13 0 16,-6-11 1-1,-2-16 0-15,-5-10-3 0,0-3-1 16,0 3 0 0,6 10 1-16,3 14 0 0,7 22-4 15,7 21 0-15,11 21 0 16,13 25 0-16,9 14 0 0,5 10 0 16,3 2 0-16,1 1 0 15,-1-10 0-15,-8-10 0 0,-5-16 0 16,-7-20 0-1,-8-9 0-15,-10-25 0 0,-8-14 0 16,-13-18 0 0,-7-11 0-16,-4-9 0 0,-4-1 0 15,2 6 0-15,4 10 0 16,1 12 0-16,9 21 0 0,9 19 0 16,9 16 0-16,9 20 0 15,6 15 0-15,6 3 0 16,5 6 0-16,2-6 0 0,2 2-17 15,-1-10-27-15,2 0-38 16,-3-3-2-16</inkml:trace>
  <inkml:trace contextRef="#ctx0" brushRef="#br0" timeOffset="279246.7926">22406 13444 233 0,'0'0'12'0,"0"0"9"0,2 8 5 16,-2-8 4-16,5 14 1 15,-5-14 3-15,0 0-1 16,0 0 1-16,0 0-11 0,-13-22-7 16,1-14-6-16,-1-14-2 15,-2-6-8-15,0-7 0 0,4-3 0 16,6 2 0 0,2 3 0-16,3 10 0 0,10 18 0 0,9 15 0 15,8 18 0 1,5 17 0-16,3 15 0 0,7 14 0 15,2 10 0-15,2 9 0 16,-4-6 0-16,8-4-37 16,-14-2-45-16,-3-5-3 15</inkml:trace>
  <inkml:trace contextRef="#ctx0" brushRef="#br0" timeOffset="279754.9741">22431 13283 404 0,'0'0'5'16,"0"0"2"-16,0 0 1 0,-10 0 3 16,10 0 1-16,0 0 2 0,0-10 2 15,0 10 1 1,13-5-4-16,1 2-9 15,7 2-4-15,5-2 0 16,5-2 0-16,6-2 0 0,6-1 0 16,-6-11-2-16,4 2-80 15,1-5-3-15</inkml:trace>
  <inkml:trace contextRef="#ctx0" brushRef="#br0" timeOffset="298074.3286">18135 9629 345 0,'0'0'7'16,"-6"7"4"-16,-1 5 4 15,0 3 4-15,-5 5 1 16,-1 5 1-16,3 1-1 0,-2 1 0 15,6 3-6 1,6 4-4-16,10 2-4 0,8-4-3 16,10-1-3-16,5-4 0 0,3 0 0 15,2-5 0 1,-4-8-2-16,-6-12 0 0,-9-9 1 16,-11-17 1-16,-8-10-1 0,-12-9 0 15,-12-6 1 1,-8 1 1-16,-4 4 1 15,1 9-1-15,0 17 0 16,8 18 1-16,8 26-2 0,14 17 0 0,5 16 0 16,11 9 0-1,7 0 0-15,4-3 0 0,4-12 0 16,-1-19 0-16,0-22 0 16,-7-17 0-16,-2-22 0 0,-6-23 0 15,-9-16 0 1,-2-13 0-16,-11-4-2 0,-4 4 1 15,-1 12 1 1,-3 20 1-16,1 25 1 0,13 24-2 16,3 32 0-16,9 27 0 15,12 19 0-15,12 7 0 16,4-3 0-16,2-6 0 0,5-17 0 16,-2-21 0-16,-3-26 0 0,-5-19 0 15,-4-26 0 1,-9-22 0-16,-11-19 0 0,-6-17-7 15,-9-8 1-15,-10 2-1 16,-8 12 4-16,0 16 0 0,4 21 4 16,1 29 2-1,11 26 2-15,9 31 0 0,5 25 1 16,14 10 0-16,11 2-6 16,7-2 0-16,7-11 0 0,2-15 0 15,-1-19 0-15,-1-23 0 16,-5-15 0-1,-7-22 0-15,-6-19-2 16,-11-11-3-16,-9-12-1 0,-5 2 2 16,-10 6 0-16,1 16 1 15,-5 19 3-15,4 25 1 0,8 17 3 16,4 25 0-16,13 19 0 16,8 7 0-16,6 0-1 15,9-8-1-15,3-13 0 16,-3-19-2-16,1-21 0 15,-5-14-3-15,-4-22-2 0,-11-16-2 16,-5-18-2-16,-12-8 0 16,-6-6 1-16,-10 8 2 0,-3 12 2 15,-1 17 4-15,2 23 2 16,2 24 4-16,10 27 2 0,6 21 1 16,15 13-1-1,3 3-1-15,10-4-2 0,2-10-2 16,3-14 0-16,0-18-3 15,-4-20 0 1,-7-16 0-16,-8-19 0 0,-6-15-2 16,-10-13 1-16,-15-4 0 15,-6-6-1-15,-10 3 2 0,-4 14 1 16,1 16 0 0,4 20 1-16,4 22 0 0,15 26-2 15,11 21 0-15,6 11 0 16,17 6 0-16,6-6 0 15,8-3 0-15,2-17 0 0,-1-14 0 16,-5-17 0-16,-6-13 0 16,-9-21 0-16,-11-10 0 0,-8-12 0 15,-16-4 0-15,-13-7 0 16,-5 3 0-16,-10 6 0 0,4 11 0 16,2 20 0-16,7 17 0 15,13 29 0 1,14 17 0-16,10 16 0 0,16 9 0 15,8-2 0 1,6-8 0-16,3-8 0 0,-4-20 0 16,-3-19 0-16,-8-17 0 0,-13-19 0 15,-7-16 0-15,-11-15 0 16,-16-11 0-16,-13-10 0 16,-11-4 0-16,-12 3 0 15,0 12 0-15,-1 17 0 16,3 22 0-16,10 24 0 0,10 24 0 15,14 25 0-15,13 21 0 16,11 5 0-16,7-3 0 16,11-4 0-16,2-15 0 0,-3-21 0 15,2-18 0-15,-8-19 0 16,-7-23 0-16,-7-14 0 0,-14-10 0 16,-9 1 0-1,-6 7 0-15,-3 16 0 16,-1 12-26-16,3 24-53 15,12 27-2-15</inkml:trace>
  <inkml:trace contextRef="#ctx0" brushRef="#br0" timeOffset="307261.1798">8462 15418 473 0,'0'0'4'0,"-13"5"2"0,13-5-1 15,-10 6 2-15,10-6 1 0,0 0 0 16,-3 12-8-16,9-9 0 15,12-3 0-15,11-3 0 16,8-9 0-16,3 0 0 16,8-4 0-16,-3-16 0 0,2 3-73 15,1-6-14 1</inkml:trace>
  <inkml:trace contextRef="#ctx0" brushRef="#br0" timeOffset="307934.317">8920 14795 373 0,'0'0'5'0,"0"9"5"16,3 8 1-16,11 12 3 16,9 8 0-16,8 6 1 15,5 9 1-15,6 0 1 16,4 0-5-16,1-5-4 16,-7-8-3-16,-4-14-1 0,-15-15-1 15,-21-10-2 1,6-20 0-16,-19-12-2 0,-15-11-1 15,-12-11-1-15,-2-8-1 16,-2-1 0-16,4 8-1 16,7 7 0-16,14 6 2 0,7 11 1 15,14 7 3-15,17 9 0 0,10 2 1 16,8-1 1 0,9-6-3-16,-2-8-6 15,9-2-31-15,-6-3-41 0,-5-1-1 16</inkml:trace>
  <inkml:trace contextRef="#ctx0" brushRef="#br0" timeOffset="308163.7526">9142 14841 406 0,'0'0'3'15,"0"0"2"-15,0 0 2 16,7-2 0-16,6-5 3 16,4-4-3-16,8-5 2 0,8-6 0 15,6-1-2 1,1-6-5-16,5 1-8 16,-5-4-25-16,2 6-45 0,-5 10 0 15</inkml:trace>
  <inkml:trace contextRef="#ctx0" brushRef="#br0" timeOffset="308364.1059">9263 15187 408 0,'0'0'5'0,"0"0"3"16,0 0 1-16,5-11 0 15,8-2 2-15,5-5-1 0,6-10 0 16,7-9-2-16,15-1-20 16,11-10-61-16,0-5-5 15</inkml:trace>
  <inkml:trace contextRef="#ctx0" brushRef="#br0" timeOffset="308970.3012">9775 14667 349 0,'0'0'7'16,"4"18"5"-16,4 1 3 15,2 3 0-15,3 4 2 16,1 0 1-16,-1 0-1 0,1-1 1 15,-1-9-6-15,-13-16-5 16,7-9-3-16,-8-20-3 0,-9-12-3 0,0-12-2 16,2-4-2-1,1-1 1-15,5 1-1 16,5 11 0-16,12 14 1 16,10 15 1-16,6 17 3 0,5 15 3 15,1 17 2-15,2 7 0 16,-2 6 0-16,-5-4-4 15,-2-2-24-15,-6-10-48 0,-6-12-4 16</inkml:trace>
  <inkml:trace contextRef="#ctx0" brushRef="#br0" timeOffset="309250.5849">10228 14475 415 0,'0'0'5'15,"0"0"1"-15,0 0 1 16,12 4 0-16,-12-4 0 16,17-15 1-16,-9-2-1 0,3-5 1 15,-4-8-5 1,-4-4 0-16,-3 1 0 0,0 2 2 16,-9 6 1-16,-3 11 0 15,2 10 1-15,-5 5 1 0,4 19-8 16,6 12 0-16,2 6 0 15,4 2 0-15,7 1 0 0,9-4 0 16,3-10 0 0,9-8 0-16,-1-16-9 0,4-6-74 15,1-13-2 1</inkml:trace>
  <inkml:trace contextRef="#ctx0" brushRef="#br0" timeOffset="309467.5609">10583 14374 418 0,'0'0'3'16,"0"0"2"-16,0 0 3 16,0-8 0-16,-3-4 0 15,-8-6 1-15,-3-2 0 0,-1-2 1 16,-2-4-3-16,1 1-3 16,2 3-1-16,4 4-1 15,8 5 0-15,2 13 0 0,17-13-2 16,5 11-2-16,6-5-7 15,7-1-31-15,5-2-38 0,-2-3-3 16</inkml:trace>
  <inkml:trace contextRef="#ctx0" brushRef="#br0" timeOffset="309903.7325">10838 13921 447 0,'0'0'5'0,"0"0"2"15,-6 5 2-15,6-5 0 16,0 0 1-16,-13 8 0 0,13-8 1 15,-10 3-8-15,10-3-3 16,-14 0 0-16,14 0 0 16,-12-8 0-16,12 8 0 15,-14-3 0-15,14 3 0 16,-14 0 0-16,14 0 0 0,-12 0 0 16,12 0 0-16,-10 9 0 0,10-9 0 15,-9 16 0-15,7-2 0 16,2 8 0-16,0 4 0 15,0 6 0 1,1 4 0-16,7 1 0 16,1-1 0-16,3-6 0 15,-4-5 0-15,6-12 0 0,-3-10 0 16,4-7 0-16,-1-10 0 16,2-6 0-16,2 1 0 0,7 1 0 15,3 7 0-15,6 6 0 16,2 5 0-16,1 16 0 15,0 5 0-15,-1 14 0 0,-2 7 0 16,-7 9 0-16,-6 6 0 16,-8 5 0-16,-7 3 0 15,-6 0 0-15,-12-8 0 16,-1-4 0-16,-12-20-63 0,-3-11-22 16</inkml:trace>
  <inkml:trace contextRef="#ctx0" brushRef="#br0" timeOffset="310431.4234">11180 13897 350 0,'0'0'6'16,"0"0"4"-16,0 0 3 16,8-17 2-16,-5 5-1 15,-2-5 1-15,-1-2 1 16,0-5 1-16,-4 2-5 0,-5 2-2 15,-5 6-1-15,2 9-1 16,-4 8 1-16,9 19-2 16,0 11-7-16,7 8 0 0,0 3 0 15,9 3 0 1,9-3 0-16,2-9 0 0,6-13 0 0,1-17 0 16,2-14 0-16,5-13-14 15,6-15-70-15,-15-9-1 0</inkml:trace>
  <inkml:trace contextRef="#ctx0" brushRef="#br0" timeOffset="310614.8208">11285 13406 438 0,'0'0'3'0,"0"0"4"0,6 13 2 16,4 1 2-16,5 10-2 15,5 6 2-15,6 8 0 0,6 5 1 16,5 5-12-1,3 1 0-15,-3-4 0 0,5-5 0 16,-7-6 0-16,-2-6-16 16,0-10-65-16,-13-11-3 0</inkml:trace>
  <inkml:trace contextRef="#ctx0" brushRef="#br0" timeOffset="310805.3031">11353 13798 469 0,'0'0'5'16,"-5"10"-1"-16,5-10 1 15,2 10 1-15,-2-10-1 0,23-3 0 16,-6-8 0-16,7-8-2 16,10-12-8-16,-1-10-15 15,11-3-58-15,-1 1-3 0</inkml:trace>
  <inkml:trace contextRef="#ctx0" brushRef="#br0" timeOffset="311006.22">11854 13615 462 0,'0'0'2'0,"0"0"-1"0,0 0 0 15,-7-10-5 1,-5-7-8-16,-1-9 0 0,-6-6-2 16,0-4 3-1,-3 0 4-15,-3 3 6 16,4 5 4-16,1 10 5 0,4 14 10 15,6 4 1-15,6 14 0 16,4 1-2-16,8 6-7 0,12-7-8 16,0-9-9-16,11-5-21 15,3-8-50-15,0-13-3 16</inkml:trace>
  <inkml:trace contextRef="#ctx0" brushRef="#br0" timeOffset="311156.5638">11965 13205 482 0,'0'0'5'16,"-8"6"0"-16,1 3 2 0,-2 5 1 15,3 6-4-15,-1 9-4 16,3 2 0-16,4 6 0 16,5 1 0-16,11-2 0 0,8-9 0 15,4-7 0-15,6-9 0 0,0-18-8 16,4-7-75-16,1-12-2 16</inkml:trace>
  <inkml:trace contextRef="#ctx0" brushRef="#br0" timeOffset="311825.4207">12300 13063 405 0,'0'0'7'0,"0"0"3"0,-4-8 2 16,4 8 1-1,-11-5 1-15,11 5 2 16,-10-3-1-16,10 3 1 0,-12 0-13 16,12 0-3-16,-9 3 0 15,9-3 0-15,-8 5 0 0,8-5 0 16,-11 0 0-1,11 0 0-15,-12 0 0 0,12 0 0 16,-11 0 0-16,11 0 0 16,-13 0 0-16,13 0 0 0,-13 0 0 15,13 0 0-15,-15 10 0 16,7-2 0 0,2 6 0-16,-4 2 0 0,4 3 0 15,3 3 0-15,0 3 0 0,3 0 0 16,4-2 0-16,3-3 0 15,6-3 0-15,-2-5 0 0,4-6 0 16,-1-6 0 0,3 0 0-16,0-1 0 15,4-1 0-15,1 2 0 0,2 4 0 16,3 6 0-16,1 4 0 16,0-2-5-16,-2-4-1 15,-5-7-6-15,-3-4-12 0,-11-17-14 16,-7-11-35-16,-9-13-8 15</inkml:trace>
  <inkml:trace contextRef="#ctx0" brushRef="#br0" timeOffset="311969.0957">12216 12721 435 0,'0'9'7'0,"6"10"2"0,6 11 2 16,7 12 1-1,7 10 0-15,6 3 1 0,3 5-1 0,5 0-12 16,4-8 0-1,-8-17 0-15,1-6-6 0,-16-17-73 16,-1-14-4-16</inkml:trace>
  <inkml:trace contextRef="#ctx0" brushRef="#br0" timeOffset="312126.8132">12344 12513 447 0,'0'8'6'0,"3"17"1"16,16 13 2-16,4 12 1 15,8 10 0-15,8 6 1 16,5 4-2-16,5 3-7 0,6-5-9 16,-4-19-70-1,-6-14-4-15</inkml:trace>
  <inkml:trace contextRef="#ctx0" brushRef="#br0" timeOffset="312427.7549">12745 12857 489 0,'0'9'5'15,"0"4"0"-15,4 2 1 0,1 3 0 16,5-1-6 0,3 2 0-16,2-1 0 0,2 0 0 15,3-12 0 1,0 0 0-16,5-6 0 0,-3 0 0 15,3 0 0-15,2 0 0 0,-1 1 0 16,2 6 0 0,2 4-4-16,-5 7 2 0,-2 4 1 15,-4 7 2-15,-3 8 1 16,-9 4 2-16,-8 5-4 16,-2 2 0-16,-12-4 0 0,-1 2 0 15,-12-1-61-15,4-15-21 16</inkml:trace>
  <inkml:trace contextRef="#ctx0" brushRef="#br0" timeOffset="313123.2398">9716 16155 446 0,'0'0'5'0,"0"0"2"0,0 0 1 15,8 8 1-15,3-3 0 16,3-5 1-16,4-3 0 16,3-9-3-16,1-3-7 0,-3-7 0 15,-1-3 0 1,-11-4 0-16,-4-1 0 0,-3 3 0 0,-8 8 0 16,-4 7 0-1,-2 11 0-15,1 9 0 16,5 16 0-16,7 12 0 0,3 6 0 15,15 4 0 1,10-3 0-16,8-4 0 0,11-9 0 0,3-19 0 16,10-11-56-1,-3-5-28-15</inkml:trace>
  <inkml:trace contextRef="#ctx0" brushRef="#br0" timeOffset="313297.0337">10044 15828 457 0,'0'0'5'0,"0"8"1"16,8 3 2-16,6 4 1 16,7 5 0-16,7 4 0 15,8 2-1-15,7-2-8 16,6-4 0-16,4-1 0 0,-3-11-9 16,-14 2-71-16,9-1-3 15</inkml:trace>
  <inkml:trace contextRef="#ctx0" brushRef="#br0" timeOffset="313464.0056">10192 16148 470 0,'0'0'3'16,"0"0"1"-16,-4-6 2 16,2-5 0-16,2-7 0 15,0-5 1-15,3-9-1 0,5-11-3 16,8-6-3-16,4-14-20 15,10-3-58-15,5-1-3 0</inkml:trace>
  <inkml:trace contextRef="#ctx0" brushRef="#br0" timeOffset="313968.9345">10508 15724 445 0,'0'0'5'0,"15"20"2"0,9 1 1 16,9 7 1-16,6 7 1 15,8 4 0-15,4 2 1 16,0 5-5-16,-5-6-6 16,-9-10 0-16,-12-13 0 15,-13-12 0-15,-12-5 0 0,-20-29 0 16,-13-9 0-1,-13-19 0-15,-2-10 0 0,-6-5 0 16,3 4 0-16,10-1 0 16,9 10 0-16,12 10 0 0,15 15 0 15,14 20 0 1,12 14 0-16,12 11 0 0,3 13 0 16,0 12 0-16,-1 8 0 15,-5 5 0-15,-8-1 0 0,-5 0 0 16,-7-6 0-16,-10-14 0 15,0-6 0-15,0-22-80 0,-14 0-5 16</inkml:trace>
  <inkml:trace contextRef="#ctx0" brushRef="#br0" timeOffset="314249.775">10895 15493 459 0,'0'0'5'15,"0"0"0"1,0 0 1-16,0 0 2 0,0 0 0 0,10-9-1 16,-7-5 0-1,-1-5-1-15,-2-3-6 16,0-9 0-16,0 3 0 0,-4 2 0 16,-3 7 0-16,-4 10 0 15,2 9 0-15,1 13 0 16,0 15 0-16,6 13 0 0,2 5 0 15,10 6 0-15,8-3 0 16,8-7 0-16,7-13 0 0,11-8 0 16,0-20-50-1,8-7-36-15</inkml:trace>
  <inkml:trace contextRef="#ctx0" brushRef="#br0" timeOffset="314650.9642">11289 15376 432 0,'0'0'4'0,"11"16"4"15,-7-6 1-15,7 4 2 16,-5-1-1-16,-1-1 1 16,-3-3 0-16,-2-9-1 0,-4-6-5 15,-10-18-5-15,-2-7 0 0,-1-7 0 16,5-2 0-1,0 1 0-15,11 3-2 16,1 11 1-16,14 12 2 0,8 10-1 16,10 9 0-16,0 11 2 15,5 6-4-15,-3-5-7 16,8 2-68-16,-6-4-3 16</inkml:trace>
  <inkml:trace contextRef="#ctx0" brushRef="#br0" timeOffset="314952.4592">11552 14872 450 0,'0'0'6'0,"-7"8"2"16,-3 2 2 0,2 4 0-16,-5 6 1 0,2 4 1 15,-2 5-8 1,0 2-4-16,5-2 0 15,7 0 0-15,2-5 0 0,8-5 0 16,10-3 0-16,3-8 0 16,5-5 0-16,4-3 0 0,-1 0 0 15,1-6 0-15,-4 6 0 16,-2 0 0-16,-7 6 0 16,-6 9 0-16,-7 6 0 0,-5 5 0 15,-10 2 0-15,1 1 0 16,-10 7-55-16,2-16-28 0,0-8-3 15</inkml:trace>
  <inkml:trace contextRef="#ctx0" brushRef="#br0" timeOffset="315347.3812">11926 15097 453 0,'0'0'2'16,"0"0"-1"-16,-9-6-1 0,1-6-7 16,-8-10-11-16,-1-6-15 0,-7-7-8 15,-4-5 1 1,1-3 13-16,-3 7 16 0,8 8 6 16,-1 11 12-16,9 16 13 15,3 4 15-15,8 12 7 16,2 7-1-16,7 1-16 15,9-4-23-15,-2-14-18 0,3-8-55 16,3-9-4-16</inkml:trace>
  <inkml:trace contextRef="#ctx0" brushRef="#br0" timeOffset="315564.5635">11827 14675 391 0,'0'0'6'16,"13"8"3"-16,0 6 1 15,10 6 2-15,4 2 2 0,6 5-1 16,1-1 1-1,7 1 0-15,-2-5-6 16,-5-8-3-16,-5-6-2 16,-7-8-1-16,-5-9-1 0,-11-12-1 15,-6-6 0-15,-5-7-1 16,-6-4-1-16,0 0-1 0,-2 1-1 16,6 4-3-1,2 6-4-15,5 8-9 0,7 16-46 16,10-4-14-16</inkml:trace>
  <inkml:trace contextRef="#ctx0" brushRef="#br0" timeOffset="315882.1739">12340 14667 428 0,'0'0'4'0,"0"0"2"15,0 0 0-15,4-5 1 16,-1-12 1-16,3-1 0 16,-1-8-1-16,-1-5 1 0,0-6-4 15,-3-1-1-15,-1-2 0 0,-5 5 0 16,-10 8 1 0,4 10 1-16,-6 12 2 15,7 6-7-15,4 18 0 0,5 15 0 16,5 4 0-16,11 7 0 15,13 2 0-15,8-2 0 16,8-9 0-16,3-6 0 0,4-14 0 16,-2-16 0-16,3-5 0 15,-6-22-58-15,-2-13-30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17:01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11326 14189 318 0,'0'0'10'0,"0"0"4"0,0 0 2 16,-5 6 3-1,5 3 2-15,4 6-1 0,6 9 1 16,7 3 0-16,6 5-9 15,4 2-4-15,2 2-5 0,5-1-5 16,-2-9-8-16,5-12-41 16,-7-6-27-16,-6-8-2 0</inkml:trace>
  <inkml:trace contextRef="#ctx0" brushRef="#br0" timeOffset="173.9471">11636 14170 428 0,'0'0'6'16,"0"19"2"0,-1-2 0-16,1 6 1 15,4 3 1-15,3 2-1 0,2 2 0 16,4-1-3-16,10-7-17 16,-4-7-65-16,10-12-4 15</inkml:trace>
  <inkml:trace contextRef="#ctx0" brushRef="#br0" timeOffset="852.4161">12460 13986 361 0,'0'0'7'0,"0"0"2"0,-18 0 5 16,5 0 0-1,-5 4 2-15,-4 2 1 0,-4 5 0 16,-4 3 1-16,-1 7-5 16,2 4-4-16,1 8-4 15,2 8-1-15,3 10-1 16,10 14 1-16,5 13-4 0,8 15 0 16,12 5 0-16,10-1 0 15,12-2 0-15,7-9 0 0,8-13 0 16,2-18 0-1,0-22 0-15,0-24 0 0,-7-13 0 16,-5-15 0-16,-8-9 0 0,-12-8 0 16,-8-2 0-1,-8 1 0-15,-3 4 0 16,-6 5 0-16,-6 11 0 0,0 6 0 16,4 10 0-16,8 1 0 0,0 5 0 15,8-1 0 1,12-4 0-16,11-1 0 0,5-17 0 15,15-3-7-15,0-11-77 16,2-4-2-16</inkml:trace>
  <inkml:trace contextRef="#ctx0" brushRef="#br0" timeOffset="2150.9213">12302 13897 311 0,'0'0'7'0,"-5"15"4"15,5 16 4-15,0 13 1 16,0 24 4-16,1 16 2 0,4 18 0 16,3 9 1-16,-3 0-6 15,5-7-5-15,-3-19-3 16,4-24-2-16,-1-30-3 15,-1-31-2-15,2-26-1 16,1-33-2-16,4-17 0 0,2-15 0 16,2-5 0-16,-5 7 0 15,0 16 1-15,-1 26 0 0,2 37 1 16,1 36 1 0,3 41 1-16,2 35 1 0,-1 16 0 15,4 8-1 1,-1-5-3-16,3-13 0 0,-4-27 0 15,-7-33 0-15,3-38 0 0,-8-28 0 16,2-32 0 0,-6-20 0-16,-4-18 0 0,-3-11 0 15,0 3 0-15,-5 10 0 0,-5 19 0 16,-2 29 0 0,0 32 0-16,5 31 0 15,1 38 0-15,6 29 0 0,0 18 0 16,4 2 0-16,5-5 0 15,0-13 0-15,3-21 0 0,-1-25 0 16,-1-34 0-16,-3-25 0 0,1-36 0 16,-6-22 0-16,3-16-10 15,12-14-75-15,-17 2-1 16</inkml:trace>
  <inkml:trace contextRef="#ctx0" brushRef="#br0" timeOffset="2633.2225">13931 13937 453 0,'0'0'5'0,"-17"-3"0"15,2 1 1-15,-6 2 1 16,-2 3 1-16,-9 8-1 0,-4 13 1 15,0 10-1-15,1 9-2 16,5 6-5-16,5 9 0 16,10 0 0-16,13 0 0 15,11-5 0-15,17-10 0 16,15-13 0-16,11-8 0 16,11-10 0-16,4-6-3 0,3-6 2 0,-4 3 0 15,-8 2 1 1,-8 10 1-16,-14 10 0 0,-20 15 2 15,-11 11-3-15,-15 4 0 16,-15 4 0-16,-9-2-2 0,-4-8-13 16,4-18-52-1,0-3-15-15</inkml:trace>
  <inkml:trace contextRef="#ctx0" brushRef="#br0" timeOffset="3153.6821">14535 14427 286 0,'0'0'6'0,"0"-5"2"16,2-4 2-16,2-3 5 15,3-5 1-15,-6-3 3 16,1-2 2-16,-2-4 3 16,0 4-5-16,-11 3-1 0,1 5-2 15,-9 10-2-15,1 5-2 0,1 19-1 16,3 9-2-16,3 11-2 15,2 6-7-15,7 5 0 16,2-2 0-16,11-7 0 0,7-9 0 16,7-17 0-1,5-16 0-15,11-14-47 16,5-15-37-16,2-9 0 0</inkml:trace>
  <inkml:trace contextRef="#ctx0" brushRef="#br0" timeOffset="3634.644">14995 14141 404 0,'0'0'5'15,"0"0"2"-15,0 0 2 0,-15-2 2 16,5 2 1-16,-3 2 2 0,-4 4-1 16,0 5 2-16,-4 4-5 15,3 7-2-15,2 5-5 16,3 8-3-16,9 2 0 0,4 5 0 15,7-6 0 1,11-3 0-16,8-5 0 0,9-10 0 16,-2-12-16-16,12-9-65 15,0-10-4-15</inkml:trace>
  <inkml:trace contextRef="#ctx0" brushRef="#br0" timeOffset="3912.3116">15284 14241 441 0,'0'0'2'16,"0"18"0"-16,0-2 2 0,0 1 0 15,4 0 0-15,3-2 0 0,1-3 0 16,5-5 0 0,1-10-1-16,1-14-1 15,-2-10 0-15,-2-8 0 0,-5-2 0 16,-6-4 0-16,-4 5 1 15,-10 7 2 1,-7 9 1-16,-4 13 0 0,-3 9-2 16,0 15 1-16,3 9-5 15,3 6 0-15,6 0 0 0,10-1 0 16,5-12-15-16,9-10-65 16,12-9-3-16</inkml:trace>
  <inkml:trace contextRef="#ctx0" brushRef="#br0" timeOffset="4454.8445">15554 14006 350 0,'0'0'5'0,"0"19"5"16,2 1-1-16,4 10 4 16,3 4 1-16,1 4 0 0,2 4 1 15,1-2-1 1,1-8-4-16,-2-14-2 15,-3-15-3-15,2-17-1 16,-4-18-2-16,-1-12-1 0,2-9 0 16,0-2 0-16,-1 0-1 15,2 7 0-15,5 13 1 0,-2 18 0 16,7 17 0-16,0 11 1 16,1 16 0-16,2 5-1 15,-1 1-6-15,-1 0-30 16,2-7-41-16,-4-9-3 15</inkml:trace>
  <inkml:trace contextRef="#ctx0" brushRef="#br0" timeOffset="4922.9773">15934 13258 384 0,'0'0'6'16,"0"0"2"0,2 14 3-16,5 9 1 15,0 13 1-15,11 12 1 0,-1 14 0 16,9 10 1-16,3 10-5 15,0 2-2-15,5-2-3 0,0-6-1 16,-2-9-1-16,-6-12-1 16,-3-13 0-16,-4-10-2 15,-6-13 0-15,-5-6-2 0,-8-13-1 16,0 0 0-16,-9 0-2 16,-9-8 1-16,-8 1-1 0,-6-3 2 15,-3 3 0 1,-4 4 2-16,2 2 2 15,1 1 1-15,4 4 1 0,6 6 1 16,8 2-1 0,12 2 0-16,6 1 0 0,9-3-1 15,13 0-2-15,4-3-1 0,10-6-1 16,3-3-7-16,6-3-26 16,-1-11-44-16,-2-5-2 15</inkml:trace>
  <inkml:trace contextRef="#ctx0" brushRef="#br0" timeOffset="12964.4462">17369 13520 393 0,'0'0'9'16,"0"0"0"-16,0 0 2 15,0 7 1-15,0-7 0 16,0 0 1-16,0 0 1 0,0 0 1 0,-13 0-8 16,13 0 0-1,-20-8-1-15,8 2-3 0,-2 3-3 16,-2 3 0-1,1 10 0-15,2 13 0 0,-1 9 0 16,10 14 0 0,3 5 0-16,1 7 0 15,3-3 0-15,8-4 0 0,1-11 0 16,-1-14 0-16,6-16 0 16,-5-15 0-16,1-19 0 0,-2-5 0 15,3-3 0-15,3 8 0 16,8 9 0-16,5 14 0 15,11 10 0-15,2 22 0 0,10 15 0 16,3 10 0-16,-2 9 0 0,-8 4 0 16,-6-2 0-16,-12 0 0 15,-12-2 0-15,-13-6 0 16,-12 0 0 0,-18-6 0-16,-9-10 0 0,-9-9 0 15,-10-13 0-15,-1-8 0 16,-3-13-24-16,8-7-59 0,7-14-4 15</inkml:trace>
  <inkml:trace contextRef="#ctx0" brushRef="#br0" timeOffset="13300.4408">17684 13658 432 0,'0'0'4'16,"0"0"0"-16,7 8 2 16,4-8 1-16,0-3 0 0,3-9 0 15,-3-6 0 1,-3-4 1-16,0-9-2 0,-6-6-1 15,-3 4 1-15,-10 2 0 16,-4 7 0-16,0 10-6 0,2 14 0 16,-1 17 0-1,8 13 0-15,3 14 0 0,9 4 0 16,9 1 0-16,9-3 0 16,11-3 0-16,3-14-73 0,7-19-12 15</inkml:trace>
  <inkml:trace contextRef="#ctx0" brushRef="#br0" timeOffset="13838.0995">18047 13498 300 0,'0'10'7'16,"0"7"5"-1,6 2 4-15,-1 6 2 0,3 1 2 16,-1 0 0-16,3-1-1 15,-4-3 0-15,-6-22-6 0,11-3-5 16,-7-23-5 0,-4-13-2-16,2-5 0 15,-2-4-1-15,6-1 0 0,2 5 0 16,5 13 1-16,2 16 1 16,7 15 1-16,-1 18 0 0,4 13 0 15,-1 6-1 1,3 6-6-16,-5-4-32 0,0-8-40 0,1-8-1 15</inkml:trace>
  <inkml:trace contextRef="#ctx0" brushRef="#br0" timeOffset="14130.003">18459 13416 381 0,'0'0'8'0,"0"0"-1"15,0 0 2-15,0 0 1 16,0 0 0-16,7-17 0 0,3 0 0 16,-1-7 1-1,1-1-7-15,-2-6 0 0,2 0-1 16,-7 1 2-16,-3 11 2 16,-3 9 0-16,-7 10 1 15,1 17 0-15,-1 13 1 16,4 11-9-16,5 9 0 0,2 1 0 15,9-5 0-15,8-4 0 0,4-18 0 16,4-12 0 0,-1-24-13-16,-1-15-69 15,-1-15-2-15</inkml:trace>
  <inkml:trace contextRef="#ctx0" brushRef="#br0" timeOffset="14295.9998">18691 12881 430 0,'0'16'8'15,"6"19"3"1,3 11 1-16,6 17 2 0,4 7 0 16,7 8-1-16,0 2-4 15,8 2-9-15,7-15 0 0,-12-19 0 16,4-9 0-16,-6-19-82 16,-5-15-4-16</inkml:trace>
  <inkml:trace contextRef="#ctx0" brushRef="#br0" timeOffset="14470.4013">18635 13317 477 0,'0'0'5'15,"0"0"1"1,0 9 0-16,0-9 2 0,10 3 1 16,4-3-9-16,7-8 0 15,5-8 0-15,8-9 0 16,8-1 0-16,2-13 0 15,-9 0-75-15,17 6-9 16</inkml:trace>
  <inkml:trace contextRef="#ctx0" brushRef="#br0" timeOffset="15131.8283">19251 13404 511 0,'0'0'0'0,"-4"10"0"0,4-10 0 16,0 0 0-16,-8 0 0 16,6-13 0-16,-1-11 0 15,-2-9 0-15,-5-14 0 0,4-7 0 16,-5-3-5-1,-5 4-3-15,1 10 2 16,-4 11 2-16,0 14 4 16,2 12 3-16,0 10 1 0,8 11 2 15,1 2-1-15,4 2 0 16,4-7-5-16,0-12-2 16,18 8-4-16,2-8-5 15,2-8-5-15,5-3-3 16,4 0 0-16,4-2 2 0,-1 5 7 15,1-3 7-15,0 5 5 16,-5-5 7-16,-1 4 6 0,-6-4 5 16,-5 0 0-16,-7 2-1 15,-5 0-5-15,-6 9-10 16,0 0-4-16,-12 0 0 0,-3 11 0 16,2 12 0-16,1 10 0 15,2 7 0 1,7 5 0-16,3 1 0 0,5 0 0 15,11-7 0-15,6-11 0 16,7-8 0-16,2-15 0 0,6-5 0 16,16-12-71-1,-12-15-15-15</inkml:trace>
  <inkml:trace contextRef="#ctx0" brushRef="#br0" timeOffset="15549.7849">20612 12698 471 0,'0'0'6'15,"-14"0"1"-15,4 4 1 0,-5 8 0 16,1 3 3-16,-2 6-11 0,-1 10 0 16,0 9 0-16,8 6 0 15,4 3 0 1,5 1 0-16,7-2 0 0,9-4 0 0,8-15-4 16,9-10-80-1,9-9-1-15</inkml:trace>
  <inkml:trace contextRef="#ctx0" brushRef="#br0" timeOffset="15837.6646">20905 12841 457 0,'0'0'4'0,"0"13"2"0,4-3 1 16,3 0 0-1,5-3 0-15,0-4-1 0,3-3 1 16,0 0 0-16,-1-14-4 15,-4-8-3 1,-5-5 0-16,-5-5 0 0,-6 1 0 16,-10 2 0-16,-4 4 0 15,-5 5 0-15,0 9 0 0,-1 9 0 16,6 6 0 0,3 14 0-16,5 6 0 0,7 5 0 15,5-2 0-15,7-2 0 16,3-17-23-16,7-5-59 0,1-4-3 15</inkml:trace>
  <inkml:trace contextRef="#ctx0" brushRef="#br0" timeOffset="16342.3722">21157 11804 440 0,'0'17'5'0,"9"13"2"15,4 20 1 1,6 13 1-16,7 12 1 0,6 12 0 16,6 5 0-16,6 7 0 15,-4-16-8-15,-4-12-2 0,-1-17 0 16,-9-13 0-1,-7-14 0-15,-16-11 0 0,-3-16 0 16,-11 8 0-16,-11-8-4 0,-4-7 3 16,-6 2 0-1,0 2 2-15,0 3 0 16,7 7 1-16,5 11 0 0,10 6-2 16,8 5 0-16,6 3 0 15,11-3 0-15,7-7-4 16,4-13-6-16,13-8-25 0,0-8-44 15,-2-15-3 1</inkml:trace>
  <inkml:trace contextRef="#ctx0" brushRef="#br0" timeOffset="16593.2164">21628 12562 473 0,'0'0'5'0,"0"0"-1"0,-10 0 1 15,10 0 0-15,0-15 1 0,1-2 0 16,6-8 1-16,-2-3-7 15,4-6 0 1,-3-4 0-16,-4-1 0 0,-2 8 0 0,-2 6 0 16,-8 11 0-1,-2 14 0-15,0 14 0 16,1 17 0-16,4 11 0 0,2 7 0 16,5 3 0-1,12-1 0-15,5-10 0 0,11-8 0 16,2-16 0-16,14-9 0 15,9-16-73-15,-5-16-13 16</inkml:trace>
  <inkml:trace contextRef="#ctx0" brushRef="#br0" timeOffset="17260.4369">21973 11629 402 0,'0'0'5'15,"0"0"0"-15,-4-11 1 0,3-3 0 16,1-6-2-16,0-7-6 16,6-4-18-16,4-2-47 0,-2 0-6 15</inkml:trace>
  <inkml:trace contextRef="#ctx0" brushRef="#br0" timeOffset="17439.9692">22098 11593 446 0,'0'0'2'0,"0"-9"0"0,5-3 0 16,6-12 0-16,3-3 0 16,2-15-5-16,5-3-22 15,11-10-47-15,-10-6-3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4T15:49:14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6513 6875 316 0,'0'0'7'16,"0"0"4"-16,-8-2 1 0,8 2 3 15,-17-6 2 1,7 5 1-16,0-1 0 0,-3 2 1 16,1 0-6-16,0 0-4 0,1 9-2 15,-1 3-1 1,0 3-2-16,0 9-2 0,-4 12 1 15,1 10-1-15,0 10 1 16,-1 11-1-16,2 14 1 0,3 6-1 16,5 9 0-1,6 3 0-15,7-2-1 0,14-5-1 16,5-12 0-16,15-13 0 16,5-16 0-16,11-19 0 15,4-18 1-15,1-19 0 0,0-18 0 16,-3-14 0-16,-4-16 1 15,-10-8 0-15,-6-10 0 0,-11-7 1 16,-11-8-1-16,-8 1 0 16,-9-4-2-16,-10 4 0 15,-13 1 0-15,-7 6 0 16,-9 9 0 0,-7 11 0-16,-4 11 0 0,-3 13 0 15,0 7 0-15,2 12 0 0,5 6 0 16,10 6-42-1,8 3-39-15,7 13-4 0</inkml:trace>
  <inkml:trace contextRef="#ctx0" brushRef="#br0" timeOffset="1458.7132">6570 7923 220 0,'0'0'7'0,"0"0"2"0,0 0 6 15,0 12 0 1,0-12 3-16,1 19 0 0,4-3 2 16,5 3-1-16,-1 2-4 0,3 5-3 15,5 5-3 1,-2 2 1-16,2 8-2 0,3 0-1 15,0 5 0-15,-3 2-2 16,4 4 1-16,0 3-2 0,-1 1 0 16,2 2-2-16,-1 0 0 15,-1 1-1-15,0 0 0 0,5 0 1 16,-2 1 0 0,1 0-1-16,-3-1 0 0,4-2-1 15,0 2 1 1,-1 0-1-16,0-2 0 15,-1-1 1-15,-1-1-1 0,2 1 0 16,-1-4 0-16,0 1 1 16,-1 1 0-16,-1 0-1 15,0 1 1-15,0 0 0 16,-2-2-1-16,2 1 1 0,-4-1-1 16,-2 1 1-16,3-3-1 15,-5 2 0-15,3 1 1 0,-3-2-1 16,3-1 1-1,-4 2 0-15,1 1 0 0,0 0 0 16,1-2 0-16,0 1-1 16,-1-1 1-16,0-2-1 0,-1 2 0 15,4-1 0-15,-4-4-1 16,2 2 1-16,0-1-1 0,4-1 1 16,-3 0 0-1,1-2-1-15,0 2 1 0,0-1 0 16,2 0 0-16,-3 0 1 0,4 0-1 15,-3 3 1 1,2-5 0-16,-2 0 0 16,1 1 0-16,2-2 0 0,-2 0 1 15,1-4-1 1,-1 1 0-16,-1-1 1 0,0 0-1 0,0 1 0 16,2-2 0-1,-4 1 1-15,0-1-1 16,3 1 0-16,-3 0 1 15,1 3-1-15,0-4 1 0,3 3-1 16,-4-2 0-16,3 0 0 16,-2 0 0-16,4 0 1 0,-3 1-2 15,2-5 1-15,-1 1 0 0,-2 0 0 16,6-2 0-16,1 2 0 16,-1-3 0-1,1 2 0-15,1 2 0 0,0 3 1 16,1 0-1-16,-4 5 0 0,2 1 1 15,-4 3 1 1,-1-1-1-16,1 3 0 0,-1-6 0 16,-3 1 1-1,0-5 0-15,0-5-3 0,-5-6 0 16,-1-9-3 0,6 0-28-16,-2-9-48 0,-12-12-2 15</inkml:trace>
  <inkml:trace contextRef="#ctx0" brushRef="#br0" timeOffset="3662.6979">8284 13646 350 0,'0'0'7'15,"0"0"5"-15,0 0 2 0,0 0 0 16,-11 7 2-16,11-7 0 0,0 0 1 16,-12 2 0-1,12-2-5-15,-13-5-5 0,13 5-1 16,-12-12-1-16,12 12-1 16,-18-14 0-16,6 8 0 0,1-3-1 15,1 2 0 1,-7 2-3-16,4-1 0 0,-1 0 0 15,0 1 0 1,0 1 0-16,1 1 0 0,1 1 0 16,-1 0 0-16,4 1 0 0,-2 1 0 15,0-2 0 1,4 2 0-16,-2 0 0 0,-2 0 0 16,11 0 0-16,-15 9 0 15,15-9 0-15,-15 14 0 0,9-3 0 16,1 1 0-16,0 2 0 15,0 6 0-15,2 6 0 0,3 1 0 16,0 7 0 0,9 1-2-16,1-2 1 15,5 0 0-15,3-5 0 16,5-8 0-16,-1-11 0 0,0-9 0 16,-2-8 0-16,2-10 0 15,-6-10 0-15,-1-1 0 16,-2 0 0-16,1 7 0 0,0 3 1 15,0 9-1-15,2 8-1 16,0 2-3-16,5 12-10 16,0 18-57-16,0-19-9 15</inkml:trace>
  <inkml:trace contextRef="#ctx0" brushRef="#br0" timeOffset="4398.8128">8372 13532 316 0,'0'0'5'0,"0"0"2"15,0 0 2-15,0 12 2 16,0-12 0-16,5 18 3 0,2-5 1 16,1 4 0-16,4 3-3 0,1 3-3 15,3 2 0 1,-1-1-3-16,3 1-1 15,-2-4 0-15,1-1-3 0,-7-6 0 16,3-7-1-16,-4-7-1 0,-9 0 0 16,8-21-1-1,-6-3 0-15,-2-5-1 0,2-5 1 16,-2-3 1 0,0 2 0-16,0 2 0 0,2 5 0 0,8 8 2 15,3 8 0 1,6 12 0-16,6 7-1 15,1 7-1-15,3 4 1 16,2 1-1-16,-5-2 0 0,-1-2-1 16,-8-10 0-16,0-6 0 0,-9-11 3 15,-3-7 0 1,1-5 1-16,0 0 0 0,4 0 1 16,-1 4 1-16,7 9 1 15,1 7 0-15,4 5-1 16,3 11 0-16,-1 5-3 15,3 2-5-15,-7-5-9 0,2-9-44 16,-2 2-24-16,-6-7-2 0</inkml:trace>
  <inkml:trace contextRef="#ctx0" brushRef="#br0" timeOffset="4625.8954">9100 13481 438 0,'0'0'4'0,"0"0"-1"16,0 0-1-1,0 0-4-15,0 0-11 16,3-7-25-16,-3-8-21 0,0-3 6 16,-9-11 17-16,-8-6 24 15,3 2 13-15,-7 3 9 16,3 7 14-16,-5 4 28 0,1 8 18 16,7 4-8-16,6 9-21 15,9 11-26-15,0-13-16 16,16 14-50-16,4-5-30 15,7 1-3-15</inkml:trace>
  <inkml:trace contextRef="#ctx0" brushRef="#br0" timeOffset="5215.5265">9225 13369 330 0,'0'0'7'16,"0"11"3"-16,2 0 3 15,2 2 2-15,4 2 1 16,-2-1 0-16,-2-2 1 16,1-3 0-16,-5-9-6 15,0-16-4-15,-1-11-2 0,-6-12-1 16,-1-11-1-16,-1-3-1 15,5-2-1-15,1 3 1 0,3 6-1 16,3 10 0 0,5 16 1-16,9 15 0 0,1 8 1 0,4 18-1 15,3 11 1 1,-3 2-4-16,3 7-6 16,-9-5-30-16,5 0-42 15,-3-8-1-15</inkml:trace>
  <inkml:trace contextRef="#ctx0" brushRef="#br0" timeOffset="5467.9366">9545 13262 402 0,'0'0'5'0,"8"13"1"16,-5-5 0-16,5 3 0 16,-8-11 1-16,19 11 0 0,-10-11-1 15,2-5 0-15,-6-15-5 16,0-4-2-16,-4-7 0 15,-1-3 1-15,-10-2 0 16,-4 0 2-16,-5 4 2 0,1 7 2 16,-1 7 1-16,-1 8 0 15,8 10 0 1,-3 7 0-16,13 10-1 0,2 7-4 16,1 0-5-16,15 3-13 0,-5-6-60 15,9-6-5 1</inkml:trace>
  <inkml:trace contextRef="#ctx0" brushRef="#br0" timeOffset="6354.4204">9938 12918 354 0,'0'0'6'15,"0"0"5"-15,0 0 3 0,0 0 0 16,0 0 3 0,0 0 1-16,0 0 1 0,0 0 0 15,0 0-4-15,-13 0-5 0,13 0-2 16,-13-3-2-1,5-3-6-15,-1-1 0 0,-1 1 0 16,2-1 0-16,-3 1 0 16,11 6 0-16,-16-12 0 0,16 12 0 15,-13-9 0-15,13 9 0 16,-8-6 0-16,8 6 0 16,0 0 0-16,0 0 0 15,0 0 0-15,0 0 0 0,0 0 0 16,0 0 0-1,0 0 0-15,0 0 0 0,-10 0 0 16,10 0 0-16,-9 12 0 16,5-4 0-16,0 2 0 15,-1 1 0-15,2 1 0 0,-2 1 0 16,2-1 0-16,-1 8 0 16,1-1 0-16,2 5 0 15,1 2 0-15,2 1 0 16,4-1-2-16,4 2 0 0,1-7 1 15,4-3-1-15,1-11 1 16,4-7-1-16,-2-7 0 16,0-13 0-16,0-3-1 0,-4-4 0 15,1 4 0-15,-4-1 1 16,3 10-1-16,-4 7 0 16,3 7-2-16,3 10-8 0,-6 4-30 15,8 1-34-15,1-1-1 16</inkml:trace>
  <inkml:trace contextRef="#ctx0" brushRef="#br0" timeOffset="6671.3198">10196 12736 317 0,'0'0'8'16,"0"0"4"-16,-8-6 3 0,8 6 3 16,-17-1 2-16,6 1 1 15,0 1 1-15,-1 10 0 0,2 6-5 16,4 9-5-1,4 4-3-15,2 4-2 0,7-3-2 16,10 2-3-16,3-6-2 16,7-8-6-16,2-11-10 15,5-19-61-15,-1 4-5 0</inkml:trace>
  <inkml:trace contextRef="#ctx0" brushRef="#br0" timeOffset="6999.8362">10384 12707 426 0,'0'0'4'0,"0"19"0"0,9 2 2 16,3 4 0-1,2 4 1-15,5 0 0 0,6 0 0 16,0 1-1-16,4-10-3 16,-4-9-2-16,-3-10-1 0,-4-4-2 31,-4-13 0-31,-4-2 0 0,-2-2 0 15,0 3 0-15,2 4 1 0,1 3 0 16,5 7 1 0,5 8 2-16,0 12 2 0,4 10 1 15,-1 8 1-15,-4 8 1 0,-7 6 0 16,-10 1 1-16,-3 0-1 16,-13-1-7-16,-10-5 0 15,-10-9 0-15,-4-9 0 16,-6-19-4-16,4-25-69 15,-5-6-10-15</inkml:trace>
  <inkml:trace contextRef="#ctx0" brushRef="#br0" timeOffset="7378.4296">10472 12094 404 0,'0'0'6'0,"0"7"4"0,1 9 1 0,6 13 2 15,6 9 1 1,5 13 0-16,7 10 1 0,6 6 0 16,3 8-6-1,5 0-9-15,4 0 0 0,-3-12 0 16,-2-7 0-16,6-6-22 15,-10-13-58-15,-1-8-3 0</inkml:trace>
  <inkml:trace contextRef="#ctx0" brushRef="#br0" timeOffset="8020.3356">11130 12516 259 0,'0'0'10'0,"0"0"6"15,0-7 4-15,0 7 4 0,0-11 1 16,0 11 5-1,-4-14-1-15,4 14 0 0,-9-14-7 16,3 4-6-16,6 10-5 0,-15-11-3 16,5 5-2-16,10 6-3 15,-17-9 0-15,17 9-3 16,-15-8 0-16,5 4 0 16,10 4 0-16,-13-6 0 0,13 6 0 15,-13-6 0-15,13 6 0 16,-9-5 0-16,9 5 0 15,-8-1 0-15,8 1 0 0,0 0 0 16,-11 0 0 0,11 0 0-16,0 0 0 0,0 0 0 15,-12 13 0-15,12-13 0 16,-6 9-2-16,6-9 1 16,-10 10 0-16,10-10-1 15,-9 19 1-15,3-6-1 16,4 4 0-16,2 4 0 0,0 5 0 15,5-1 0-15,5 2 0 16,4-6 1-16,3 0-1 16,1-10 1-16,-1-11 0 15,1-3 0-15,-1-14 0 0,-1-4 0 16,1-1-1-16,-3 0 0 16,3 7 0-16,0 5 0 0,1 10 0 15,4 0-1-15,-3 8 0 16,-2 3-4-16,1-2-4 0,-6-7-14 15,-2-9-35 1,-2-8-16-16,-6-10-4 0</inkml:trace>
  <inkml:trace contextRef="#ctx0" brushRef="#br0" timeOffset="8170.2842">11112 11926 390 0,'0'0'7'15,"6"13"3"-15,6 12 1 0,8 12 2 16,4 9 0-16,5 13 1 15,8 6 0-15,5 4 1 0,0-1-9 16,2-5-5 0,-5-12-10-16,-2-8-34 15,-6-11-36-15,-8-8-2 0</inkml:trace>
  <inkml:trace contextRef="#ctx0" brushRef="#br0" timeOffset="8510.6554">11232 12416 416 0,'0'0'3'16,"0"0"1"-16,0 0 0 0,0 0 2 16,14-2 0-1,-1-9 0-15,6-2 1 0,2-3-1 0,8-5-1 16,1-4-2-1,-1-3-2-15,-1 0 0 16,-5 2 0-16,-3 3 0 0,-7 4 0 16,-6 2 1-16,-6 6-1 0,-1 11 1 15,-6-4 1-15,6 4 0 16,-15 17 0-16,7 5 1 16,5 5 0-16,3 4-1 15,5 0 0-15,6-1-1 0,6-4-1 16,5-8-2-16,5-9-7 15,-4-12-16-15,-2-17-54 16,3-7-5-16</inkml:trace>
  <inkml:trace contextRef="#ctx0" brushRef="#br0" timeOffset="8828.4645">11635 11707 403 0,'4'8'6'16,"5"14"4"-16,4 12 2 15,4 7 0-15,4 8 2 16,5 8-1-16,3 3 1 0,3 1 0 16,-2-8-5-16,-3-14-5 0,-8-7-4 15,0-13 0-15,-12-7-2 16,-7-12-1-16,0 0 0 16,-6-5 0-16,-8-7-1 15,-9 2 2-15,-2 1 0 0,-2 0 2 16,1 6 1-1,2 3 0-15,3 2 1 16,7 8 0-16,4 3-1 16,9 0 1-16,1 0-1 0,11-1 0 15,6-3 0-15,8-6-2 16,5-6-1-16,3-4-11 0,-7-10-65 16,8-5-3-16</inkml:trace>
  <inkml:trace contextRef="#ctx0" brushRef="#br0" timeOffset="9330.0558">9052 14098 416 0,'0'0'4'0,"0"10"3"16,6 2 0-1,7 15 2-15,4 5 1 16,7 11 0-16,8 7 1 16,7 7 0-16,2 0-4 0,-2 1-3 15,-1-9-1-15,-3-7-5 16,-8-10-6-16,-4-10-13 0,-14-1-46 16,-9-21-16-1</inkml:trace>
  <inkml:trace contextRef="#ctx0" brushRef="#br0" timeOffset="9514.3563">9069 14470 458 0,'0'0'1'0,"0"0"2"16,0 0 0-16,11-2 0 0,3-3 0 15,3-7 1-15,7-3-1 16,5-6-1-1,6-6-4-15,13-2-15 0,-8-2-59 16,14-10-3-16</inkml:trace>
  <inkml:trace contextRef="#ctx0" brushRef="#br0" timeOffset="10119.2879">9521 14098 378 0,'0'0'6'16,"6"22"1"-16,4 4 3 0,8 6 1 15,2 7 1 1,10 5 2-16,0 3-1 16,6 2 1-16,-5-8-5 0,-1-11-2 15,-6-11-3-15,-9-15-1 0,-15-4-3 16,0-24-1-16,-10-5-2 15,-11-13-1-15,-5-9 0 16,-3-8-1-16,0-1-1 16,1-1 1-16,4 4 0 15,10 4 1-15,7 8 1 0,7 7 1 16,6 13 0 0,9 8 2-16,8 7 0 0,0 10 1 15,3 0 1-15,-2 12 0 0,0 5 2 16,-4 3 0-1,-5 5 1-15,-4 1 1 0,-4 3 0 16,-4-1-1-16,-1 1-1 16,1-2-1-16,-1-3-1 0,5-4-1 15,2-1-1-15,6-7 0 16,4-1-1 0,6-4 0-16,5-1 0 0,2-3 1 15,2-1-2-15,-1 1-4 16,-5-3-14-16,-10 0-58 15,7 4-2-15</inkml:trace>
  <inkml:trace contextRef="#ctx0" brushRef="#br0" timeOffset="10567.8232">10332 14248 391 0,'0'0'1'0,"-7"-8"1"16,0-7 1-16,-5-7 1 15,-5-10-1-15,-4-6 0 16,-4-11 1-16,-3-9 0 15,-1-1-1-15,3 0 0 0,4 5-1 16,7 7 0-16,8 11 2 16,7 15 0-16,14 18-1 0,11 13 1 15,12 16 1 1,8 13-1-16,3 5-1 0,2 2 0 16,-2 0-1-1,-3-7 0-15,-8-10 0 0,-7-9 0 16,-10-14-1-16,-10-11 1 0,-7-16-1 15,-7-8 1 1,-9-11-1-16,-3-12-1 16,-7-6 0-16,1 2-2 0,-1-1-3 15,6 10-12-15,3 11-36 0,10 3-26 16,4 15-2 0</inkml:trace>
  <inkml:trace contextRef="#ctx0" brushRef="#br0" timeOffset="11066.0003">10798 13975 318 0,'0'0'10'0,"0"0"2"16,0 0 1-16,10 9 3 0,-10-9 0 16,0 0 0-1,0-18 0-15,-4-5-1 0,-12-15-7 16,1-11-5-16,-3-9 0 16,-1-7-3-16,1-6 2 15,0 6 0-15,7 8 1 0,8 11 2 16,4 18 0-16,12 20 1 15,11 15 0-15,7 24 0 16,8 14-2-16,8 11 0 16,-2 2-2-16,3 3-4 15,-5-6-9-15,-3-17-49 0,-8 4-20 16,-8-13-2-16</inkml:trace>
  <inkml:trace contextRef="#ctx0" brushRef="#br0" timeOffset="11287.9462">10686 13807 434 0,'0'0'2'16,"0"0"1"-16,7-2-1 0,9-2 2 15,4-1-1 1,7-4 1-16,7-4-1 0,8-2-3 16,1-5-9-16,4-15-62 15,-1 15-4-15</inkml:trace>
  <inkml:trace contextRef="#ctx0" brushRef="#br0" timeOffset="20727.4882">5324 6919 273 0,'0'0'6'0,"-10"-3"3"0,10 3 3 16,-20 0 2-16,8 0 2 0,-3 0 1 16,1 0 1-1,-4 0 4-15,2 3-8 0,4 2-2 16,1 4-4-1,1 3-1-15,2 0-2 0,0 9 0 16,-2 0-3-16,3 7 1 16,-2 4 1-16,0 8 0 0,0 7 0 15,0 8 0-15,0 4 0 16,1 5 1 0,3 8 0-16,0 1-1 0,4 5 0 15,1-2-1-15,7-2 0 16,4-5 0-16,6-3-1 0,8-6-1 15,7-12 0-15,4-6-1 16,7-14 0-16,10-11 0 0,3-9-1 16,5-15 0-1,4-14 1-15,-1-12-1 16,0-9 0-16,3-12 1 0,-6-6 1 16,-7-5 0-16,-7-5 0 0,-6 2 1 15,-8-4-1 1,-10 1 1-16,-9 2 0 0,-11 2 0 15,-3 5-1-15,-14 7 1 16,-6 1-1-16,-8 9 1 16,-8 2-1-16,-9 5 1 0,1 7-2 15,-7 1 0 1,-3 5 0-16,-3 2 0 0,0 2 0 16,3 4 0-16,0 3-8 15,11 11-15-15,10-2-56 16,-2 5-3-16</inkml:trace>
  <inkml:trace contextRef="#ctx0" brushRef="#br0" timeOffset="21767.1928">5230 7979 205 0,'0'0'10'0,"0"0"5"16,0 0 2-16,-11 10 2 16,5 1 1-16,2 7 0 0,-2 7 1 15,2 8 0-15,3 9-9 16,1 10-3-16,2 4-4 0,8 16-2 16,2 6-1-16,-1 7 0 15,0 4 0 1,-1 8-1-16,-4 1 0 0,-4 4 0 15,-1 10 0-15,-1-10 1 0,-4 0-2 16,-3-1 1 0,-1-3 0-16,1-2-1 15,-1 0 0-15,1-6 0 16,-4-2 0-16,0 0-1 0,-1 0 1 16,-3 1-1-16,-1 0 1 0,1 0 0 15,-1-1 0 1,-2 1 0-16,-1-1-1 15,2 0 1-15,1-5-1 0,-1 1 1 16,1 2-2-16,3 1 1 16,-3-3 0-16,5 0 1 15,1-1 0-15,0 4 0 0,-1-1 1 16,2 7-1-16,-1-3 1 0,-3 3 0 16,2-5 0-16,-4-1-1 15,4-1 1 1,-5-6 0-16,4-3 0 0,1-7 0 15,1 0 0 1,1-5 1-16,5 0-1 0,-2 0 0 16,4-1 0-16,2 0-1 15,0 3 1-15,5-4-1 0,0 0 1 16,3 4 0-16,-2 2 1 16,6 3 0-16,-3 1-1 15,0 2 1-15,1 2-1 16,-1-5 0-16,-1-2-2 0,0-9-9 15,-2-6-38 1,2-16-22-16,-2-7-4 0</inkml:trace>
  <inkml:trace contextRef="#ctx0" brushRef="#br0" timeOffset="22406.4049">4515 13924 296 0,'0'0'5'0,"7"19"3"15,9 0 4-15,1 13 0 0,5 7 2 16,5 7 1 0,2 0 2-16,-1 6 2 15,-4-5-6-15,-6-9-3 0,-10-6-3 16,-8-15-1-16,-9-12-2 15,-12-10-3-15,-9-19-2 0,-4-10-2 16,-8-17-1-16,1-10-1 0,-1-8-1 16,11-3-2-1,6 1 1-15,15 4 0 0,10 10 1 16,11 9 1-16,15 14 1 16,11 12 1-16,5 17 3 0,-1 5 4 15,3 17 2 1,-12 11 1-16,-9 7 1 15,-8 5-1-15,-10 2-3 16,-5 0-9-16,-8-4-43 0,-6-8-20 16,-2-9-8-16</inkml:trace>
  <inkml:trace contextRef="#ctx0" brushRef="#br0" timeOffset="22806.7636">4995 13699 82 0,'0'0'-1'16,"-2"-15"-2"0,-7 3 1-16,6 0 16 15,-7-1 18-15,-2 2 7 0,1 1 5 16,-6 8 4-16,5 7 1 15,-5 16 1-15,9 9 1 0,-1 6-15 16,7 6-14-16,2 0-8 16,5-3-6-16,14-7-7 15,-1-13-14-15,7-12-65 16,11-7-3-16</inkml:trace>
  <inkml:trace contextRef="#ctx0" brushRef="#br0" timeOffset="23493.0114">5142 13643 343 0,'0'0'4'16,"2"12"3"-16,8 5 2 15,2 5 2-15,5 7 1 0,5 9 0 16,3 4 0-16,5 4 1 16,-3-3-4-16,-3-3-2 15,-6-5-2 1,-5-6-2-16,-7-10 0 0,-6-19-2 16,-13 6-1-16,-5-18-1 15,-4-16 0-15,-3-13-1 0,-1-13 0 16,4-7 0-1,1-3 0-15,7 0 1 0,8 4 1 16,6 8 1-16,6 11 0 16,11 14 1-16,7 15 1 15,6 12 0-15,-4 12 2 16,0 15-1-16,-6 12 1 0,-2 4 0 16,-10 6-1-16,-8-1 0 15,-7-3-4-15,-9-4-5 0,-2-13-14 16,-2-11-58-1,-1-10-2-15</inkml:trace>
  <inkml:trace contextRef="#ctx0" brushRef="#br0" timeOffset="23911.1384">4962 13733 221 0,'0'0'7'0,"0"0"5"15,0 0 2-15,-10 3 4 0,10-3 2 16,-6 9-1-1,6-9 2-15,-12 16-2 16,12-16-5-16,-12 18-13 16,4-10-30-16,-2-5-36 0,10-3-6 15</inkml:trace>
  <inkml:trace contextRef="#ctx0" brushRef="#br0" timeOffset="24305.3461">5356 13276 427 0,'0'0'3'0,"0"15"1"15,4 3 2-15,5 7 0 16,3 7 0-1,2 6-1-15,6 5 0 0,2 3 0 16,5 0-3-16,-4-7-5 16,4-2-10-1,-9-9-23-15,1-7-42 0,0-5-3 16</inkml:trace>
  <inkml:trace contextRef="#ctx0" brushRef="#br0" timeOffset="24529.5945">5357 13618 401 0,'0'0'1'0,"0"0"2"15,0 0 1-15,4-7 1 0,6-4 0 16,2-3 0-16,5-4 2 15,4-4 0 1,8-4-2-16,2-3-6 0,6 3-16 16,-2 3-55-16,3 2-1 15</inkml:trace>
  <inkml:trace contextRef="#ctx0" brushRef="#br0" timeOffset="24656.2618">5881 13517 290 0,'0'0'2'0,"-5"-12"-2"16,-2-4-15-16,-8-8-41 16,3-6-3-16</inkml:trace>
  <inkml:trace contextRef="#ctx0" brushRef="#br0" timeOffset="24757.1589">5631 13266 447 0,'0'0'3'0,"-4"23"1"0,3-3 0 15,1 4-1 1,0 1-2-16,5-8-8 15,9-5-35-15,4-1-32 16,3-11-3-16</inkml:trace>
  <inkml:trace contextRef="#ctx0" brushRef="#br0" timeOffset="25081.2671">5934 13038 432 0,'5'10'3'16,"4"10"1"-16,5 7 1 0,4 8 0 16,4 2 0-16,1 1 0 15,1 2 0-15,2-2 0 0,-7-9-3 16,-6-12-2-16,-13-17-1 16,0 0-1-16,0-9-2 0,-16-9 1 15,-6-4-1 1,-4 0 2-16,-4 1 0 0,-2 5 1 15,3 7 2 1,2 9 1-16,6 10 2 0,7 10 0 16,7 10 0-16,7 7-1 15,8-5 0-15,9-1-2 0,6-4-3 16,6-8-8 0,-2-11-37-16,3-8-31 15,-1-4-1-15</inkml:trace>
  <inkml:trace contextRef="#ctx0" brushRef="#br0" timeOffset="25449.4831">6156 13125 443 0,'0'0'4'16,"0"12"1"-16,0 6 1 15,6 3 0 1,0 3 1-16,8 3-1 0,-2 0 1 15,5-1-1-15,0-6-3 16,2-11-2-16,-4-9-1 0,-2-7 0 16,-3-12-1-1,-4-3 0-15,-2-5-2 16,0 3 0-16,2 3 0 0,3 8-1 16,8 8 0-16,5 10 1 15,6 17-1-15,5 10 2 0,0 7 0 16,0 4 2-16,-2 5 0 0,-6 0 1 15,-11-4-1-15,-8-3 1 16,-7-9-1-16,-14-6 1 16,-12-9-1-16,-4-9-1 15,-7-9-3-15,-1-15-8 0,-8-13-22 16,9-8-42-16,3-4-2 16</inkml:trace>
  <inkml:trace contextRef="#ctx0" brushRef="#br0" timeOffset="25720.618">6288 12664 449 0,'0'0'6'0,"0"0"2"16,3 16 1-16,9 8 3 0,4 10 0 16,3 7 3-16,6 10-15 15,4 5 0-15,5 7 0 0,4 0 0 32,0-6 0-32,-5-10 0 0,1-1 0 15,-10 3-47-15,3-23-39 0</inkml:trace>
  <inkml:trace contextRef="#ctx0" brushRef="#br0" timeOffset="26167.7905">5403 14289 406 0,'0'0'4'16,"0"0"1"-16,0 0 3 15,0 0 1-15,7 22 2 0,7 0 0 16,7 9 1-16,5 8 0 15,5 7-4-15,2 0-1 16,4 5-4-16,-5-8-7 16,3-2-16-16,-3-9-58 0,-10-9-4 15</inkml:trace>
  <inkml:trace contextRef="#ctx0" brushRef="#br0" timeOffset="26355.3291">5446 14561 443 0,'0'0'2'0,"0"0"0"15,0 0 0 1,0 0-1-16,6 0 1 0,5-3-1 16,1-4 1-16,9-6-3 0,-1-8-10 15,15-13-52 1,4 6-13-16</inkml:trace>
  <inkml:trace contextRef="#ctx0" brushRef="#br0" timeOffset="26964.2446">5811 14403 346 0,'8'8'5'0,"5"10"5"16,6 7 2-16,5 3 1 0,4 1 0 15,0 1-1-15,1-1 2 16,-3 2 0-16,-8-16-5 16,-18-15-4-16,4-6-2 0,-16-15-1 15,-8-9-2-15,-9-10 0 16,0-8-1-16,-3-9-1 15,3 1 0-15,5 2 0 16,8 2 0-16,8 5 0 16,8 6 1-16,10 8 0 0,8 10 1 15,8 6 0-15,4 7 1 0,1 8-1 16,0 2 1-16,-3 0 2 16,-3 11 0-16,-9 6 1 15,-4 3 1-15,-8 3 0 16,-3 5 1-16,-1 2 0 15,-5 1 0-15,-1 2-2 0,3 2-1 16,3-5 0 0,4 2-1-16,9-1-1 15,7-8 0-15,6-2-2 0,6-8 0 16,8-6-3-16,-4-7-6 0,9-1-13 16,-4-2-54-1,-3-11-5-15</inkml:trace>
  <inkml:trace contextRef="#ctx0" brushRef="#br0" timeOffset="27348.7596">6541 14386 327 0,'0'0'3'0,"-8"-7"1"0,-2-6 1 16,-4-3 0-16,-6-16 2 0,0-6 0 15,-7-8 0 1,-5-5 1-16,5 0-2 16,-1 3 0-16,9 6-1 15,3 9 2-15,9 13 0 0,7 20-1 16,17 0 1-16,9 23-2 16,10 7 0-16,10 7 0 15,0-1-2-15,10-1-2 0,-6-3-1 16,-7-7 0-1,-3-11-1-15,-11-10 1 0,-11-10 1 16,-9-13 1-16,-9-11-2 0,-5-6 0 16,-11-2 1-1,-1-8 0-15,1 2-1 0,1 4-1 0,3 6 0 16,5 7-6 0,7 9-6-16,3 7-22 0,-3 11-39 15,29 7-3-15</inkml:trace>
  <inkml:trace contextRef="#ctx0" brushRef="#br0" timeOffset="27588.9769">6958 14151 336 0,'0'0'1'0,"0"0"0"0,-7-14 1 16,2 2 1-16,-5-10 1 16,-3-9 0-1,-4-8 2-15,-5-14 2 0,1-5 0 16,-4-7 0-16,6 6 0 15,-2 2 1-15,11 9 1 0,5 13 1 16,8 14-1-16,13 21 0 16,13 13-1-16,8 17 0 0,4 8 0 15,5 9-2-15,-1 1-5 16,3 4-8-16,-7-13-17 0,-21 0-53 16,10-7-4-1</inkml:trace>
  <inkml:trace contextRef="#ctx0" brushRef="#br0" timeOffset="27793.1253">6816 13926 428 0,'0'0'3'16,"0"0"2"-16,4-11-1 15,4 4 2-15,5-5-1 0,5-1 1 16,7-2 0-16,5-4-2 0,2-5-12 16,10-8-65-16,-1 7-6 15</inkml:trace>
  <inkml:trace contextRef="#ctx0" brushRef="#br0" timeOffset="82761.1589">3917 6757 264 0,'0'0'6'0,"-9"5"6"0,-3 7 5 16,-7 6 2-1,-3 12 4-15,-7 9 1 0,-2 9 3 16,-5 15 0-16,0 7-5 0,6 15-5 16,2 7-4-1,5 10-3-15,8 4-3 0,12-2-1 16,3-2-2-16,17-8-1 16,14-7 0-16,9-19 0 0,12-15-1 15,13-18 0-15,8-22-2 16,7-14 0-16,1-21 0 0,0-22 0 15,-3-12 0-15,-7-21 0 16,-6-12 0 0,-15-16 0-16,-10-9 0 0,-14-7 0 15,-14 1 0 1,-12 3 0-16,-20 6 0 0,-12 17 0 16,-12 16 0-16,-11 18 0 15,-7 21 0-15,-7 24 0 16,1 15 0-16,1 14 0 0,2 9 0 15,18 8-25-15,7 3-59 16,12-1-2-16</inkml:trace>
  <inkml:trace contextRef="#ctx0" brushRef="#br0" timeOffset="83557.0457">3564 7886 312 0,'0'0'6'0,"0"0"2"15,0 0 3 1,0 0 2-16,0 0 2 0,0 0 0 15,0 10 2 1,0 8-1-16,-6 8-3 0,-2 11-3 16,-4 13-2-16,-3 11-2 15,-5 12-1-15,-5 9-1 0,-5 12 1 16,-4 5-1-16,-3 7 0 16,-6 4-1-16,1 5 0 15,-6 3 0-15,1 2 0 16,-1 3 0-16,3 3-1 0,-5 2 0 15,4 5-2-15,1 5 0 0,0 3 0 16,-3 4 0 0,-2 5 0-16,2 2 0 15,-1 0 0-15,-5 4-1 16,0-2 1-16,-2-2 0 0,2-1 1 16,-1-1-2-16,-2-2 1 15,0-4 1-15,1-3 1 16,-1-1 1-16,3-6-1 15,0-1 1-15,4-15-1 16,2-2 1-16,6-7-1 0,5-15-3 16,5-6-2-16,6-15-8 15,8-4-18-15,6-12-50 0,2-6-3 16</inkml:trace>
  <inkml:trace contextRef="#ctx0" brushRef="#br0" timeOffset="84074.0652">1243 13776 370 0,'0'0'4'16,"14"22"0"-16,-4-7 2 0,1 1-1 15,-3-2 1-15,3 0 1 16,-11-14 1-16,15 5 0 0,-15-24-4 16,-10-16-2-16,-6-12 0 15,-8-13 1-15,0-7-1 16,-6-7-2-16,4 5 0 15,-3 6 1-15,7 12 1 16,5 8 2-16,8 9-1 0,9 12 1 16,8 8 1-16,16 6 0 15,9 1-1-15,8-1-1 0,12 1-6 16,5-6-10-16,3-12-57 16,0 13-6-1</inkml:trace>
  <inkml:trace contextRef="#ctx0" brushRef="#br0" timeOffset="84323.1043">1300 13497 345 0,'0'0'1'0,"0"0"2"0,0 0 3 15,8-4 1-15,4 1 3 16,6-2 1-16,4-1 0 16,7-3 0-16,7 1-2 0,4-4-7 15,4-5-10-15,-1 2-40 16,0 8-23 0,-6-3-5-16</inkml:trace>
  <inkml:trace contextRef="#ctx0" brushRef="#br0" timeOffset="84523.7119">1227 13825 417 0,'0'0'0'16,"0"0"2"-16,5 0 0 15,8 0 2-15,5-6 0 16,9-8 1-16,9-7-1 0,9-8-3 15,7-8-7-15,10-9-26 16,9-8-41-16,3-2-3 0</inkml:trace>
  <inkml:trace contextRef="#ctx0" brushRef="#br0" timeOffset="84907.9086">1565 13481 376 0,'0'0'4'0,"0"0"3"16,0 0 2-16,0 9 3 15,11-3-1-15,8 3 1 16,8 2 0-16,5-2 0 0,14 2-3 15,2-1-3-15,8-2-4 16,0-1-7-16,-1 0-10 0,-5 10-49 16,-5-11-15-1</inkml:trace>
  <inkml:trace contextRef="#ctx0" brushRef="#br0" timeOffset="85242.7944">1821 13733 452 0,'0'0'0'0,"0"0"1"16,0-7 0 0,0-5 0-16,-1-9 0 0,-1-8 0 15,-4-6 1-15,4-8 0 0,-3-4 1 16,3-2-2-16,0 1 1 16,2 7-3-16,0 3-1 0,2 9-6 15,0 4-10-15,4 7-59 16,8 10-1-1</inkml:trace>
  <inkml:trace contextRef="#ctx0" brushRef="#br0" timeOffset="85520.5174">2124 13588 461 0,'0'0'2'16,"0"0"-1"-1,0 0-2-15,-11 0-5 0,11 0-15 16,-2-22-56-16,-7-4 1 0</inkml:trace>
  <inkml:trace contextRef="#ctx0" brushRef="#br0" timeOffset="85640.4624">1912 13319 468 0,'0'0'2'0,"-7"10"0"15,7-10 1 1,-8 14-2-16,8-4 0 0,0-10-5 15,14 5-18-15,5-5-53 16,0-17-4-16</inkml:trace>
  <inkml:trace contextRef="#ctx0" brushRef="#br0" timeOffset="85811.4911">2123 12971 456 0,'0'0'4'16,"10"16"1"-16,2 4 1 15,2 11 0-15,7 7 1 16,4 11-1-16,6 5 1 16,1 6 0-16,1-2-7 15,2-5-9-15,-13-13-28 0,4-2-44 16,-7-4-3-16</inkml:trace>
  <inkml:trace contextRef="#ctx0" brushRef="#br0" timeOffset="86188.9144">2100 13340 282 0,'0'0'7'16,"0"0"3"0,0 0 3-16,0 0 4 0,0 0 2 15,0 0 4-15,0 0 1 0,0 0 1 16,12 0-6-1,3-4-2-15,10-6-4 0,3-2-2 16,7-5-4-16,7-4-1 0,3-1-1 16,5-3-3-16,0-1-2 15,-7-1-11-15,3-14-57 16,-9 22-13-16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20:01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8120 11110 229 0,'0'0'7'0,"0"0"7"15,0 0 4-15,0 0 3 16,0 0 3-16,0 0 2 16,0 0 3-16,0 0 1 0,0 0-5 15,0 0-6 1,0 0-4-16,-4 0-2 0,4 0-2 15,-11-2-3-15,5-1-1 16,-5 1-2-16,-2-4-1 16,2 1 0-16,-6-2-2 0,1 0-2 15,-3-2 0-15,0 0 0 16,0-1 0-16,-4-3 0 0,-1 0 0 16,0-2 0-1,-3 0 0-15,0-2 0 0,-4 2 0 16,0-3 0-16,-3 2 0 15,-2 2 0-15,0-3 0 16,-4 2 0-16,2-2 0 0,-1 0 0 16,-4-2 0-16,1-3 0 0,-3-2 0 15,3 3 0 1,-3-2 0-16,1 2 0 16,1-2 0-16,0 3 0 15,1 2 0-15,0-4 0 0,-2-2 0 16,-5-2 0-16,-1-9 0 15,-3-5 0-15,-5-6 0 0,-4-4 0 16,-3-4 0-16,-1 0 0 16,5 1 0-16,-1 4 0 15,4 3 0-15,1 6 0 16,9 2 0-16,1 5 0 16,3-3 0-16,2 4 0 0,-2-3 0 15,3 2 0-15,-3-2 0 0,6 1 0 16,-2 2 0-1,3 5 0-15,3 1 0 0,4 3 0 16,4 8 0 0,5 1 0-16,2 6 0 15,4-2 0-15,3 5 0 0,0 2 0 16,4 2 0-16,-1 1 0 16,9 0 0-16,-15-2 0 0,15 2 0 15,-11-1 0 1,11 1 0-16,-11 0 0 0,11 0 0 0,-10 0 0 15,10 0 0 1,-9 0 0-16,9 0 0 16,0 0 0-16,-13 8 0 0,13-8 0 15,-8 14 0-15,7-5 0 16,1 1 0-16,0 5 0 16,1 2 0-16,5 4 0 0,2 4 0 15,4 7 0-15,-2 6 0 16,6 5 0-16,1 4 0 0,1 7 0 15,2 3 0 1,2 3 0-16,-1 0 0 16,1-2 0-16,-2-7 0 0,-3-12 0 15,-2-5 0 1,-3-12 0-16,0-12 0 0,-12-10 0 16,4-17 0-16,-4-8 0 0,-4-8 0 15,-7-6 0 1,-3-2 0-16,-4-6 0 15,0-1 0-15,-3 3 0 0,0-2 0 16,-1 4 0-16,0-3 0 16,3 5 0-16,-1 0 0 0,4 4 0 15,0-2 0-15,-2 1 0 0,4 6 0 16,0 3 0-16,1 1 0 16,1 4 0-1,0 4 0-15,3 0 0 0,-1 5 0 16,2 4 0-16,1-1 0 0,0 4 0 15,7 8 0 1,-7-13 0-16,7 13 0 16,0 0 0-16,-8-13 0 0,8 13 0 15,0 0 0-15,0 0 0 16,0 0 0-16,0 0 0 0,0 0 0 16,13 0 0-1,-2 2 0-15,9 3 0 0,3 1 0 16,8 3 0-16,8 3 0 15,7 0 0-15,11 1 0 0,5 0 0 16,8 2 0-16,8 0 0 16,2 1 0-16,-3 0 0 0,2-3 0 15,-3 1 0 1,-7 1 0-16,-5 0 0 0,-7-2 0 16,-9 0 0-1,-4-8-6-15,-12-2-73 0,-2-1-4 16</inkml:trace>
  <inkml:trace contextRef="#ctx0" brushRef="#br0" timeOffset="3804.8443">3256 11255 283 0,'0'0'9'0,"0"0"2"0,0 0 2 16,0 7 3-16,0 8 2 15,4 5 2-15,3 8 2 0,4 11 0 16,3 7-7-16,2 7-2 0,4 2-3 15,2-4-1 1,-5-5-2-16,3-5-2 0,-7-8-1 16,0-12-1-1,-8-12 1-15,-5-9-2 0,0-9 1 16,-13-15-2-16,-2-7 1 16,-6-9 0-16,0-6 0 15,-2-2-2-15,1-1 0 16,3 4 0-16,6 7-1 0,5 7 0 15,8 8 0-15,8 10 1 16,13 6-1-16,9 7 1 16,8 7 0-16,7 9 0 0,2 5 0 15,4 6 1 1,-4 9 1-16,-4 2-2 0,-10 7 2 16,-8 1 0-16,-15 1 1 15,-10-2 0-15,-8-3 0 0,-13-8 0 16,-6-5-3-16,-8-9 0 15,-2-15 0-15,1-2 0 0,-1-3-11 16,8-8-8 0,6-4-26-16,8 4-37 0,15 8-2 15</inkml:trace>
  <inkml:trace contextRef="#ctx0" brushRef="#br0" timeOffset="4123.0022">3889 11686 419 0,'0'0'2'15,"0"0"-1"1,-7-10 1-16,0-6-1 0,0-7-4 15,-5-10-8-15,1-6-8 16,-10-8-7-16,6-3 1 16,-5 4 7-16,2 3 10 0,4 16 9 15,-4 11 8 1,8 15 9-16,-3 6 9 16,9 16 6-16,-1 0-2 0,5 0-9 15,4 1-22-15,-2-12-69 16,18-10-8-16</inkml:trace>
  <inkml:trace contextRef="#ctx0" brushRef="#br0" timeOffset="4474.0522">4183 11568 397 0,'0'0'4'16,"0"0"2"-16,-4 9 2 0,4-9-1 16,-15 0 1-16,0 0 0 15,1-8 1-15,-5-6-1 16,2-6-4-16,-1-4-1 0,4 0-1 15,3-2-1 1,6 1 1-16,5 4-1 0,3 3 0 16,8 6 0-16,6-1 0 0,4 5-1 15,4 2-5 1,1-2-9-16,3-2-33 0,3 7-29 16,-5-1-3-16</inkml:trace>
  <inkml:trace contextRef="#ctx0" brushRef="#br0" timeOffset="4708.0061">4366 11350 348 0,'0'0'5'0,"0"0"3"16,7 11 2 0,-7-11 2-16,16 7-2 0,-1-5 2 15,1-2-1-15,1-1 1 16,2-9-5-16,-3-2-2 16,-4-5-1-16,-5-5 0 0,-3 3 0 15,-4-2 1-15,-4 6 1 16,-6 2 0-16,-2 9 0 15,-1 4 0-15,2 14 0 16,0 8-1-16,9 7-1 0,2 10-1 16,5-3-2-16,13 4-5 15,5-12-9-15,7-1-64 16,8-11-3-16</inkml:trace>
  <inkml:trace contextRef="#ctx0" brushRef="#br0" timeOffset="5109.298">4796 11144 389 0,'0'0'4'0,"0"0"3"16,-5-5 2-16,5 5 1 15,-12-5 1-15,12 5 1 16,-17 0 1-16,17 0 1 0,-15 17-3 15,8 1-3 1,3 11-1-16,3 8 0 0,1 3-2 16,0 0-1-16,10 0-4 15,1-5 0-15,5-3 0 0,4-17 0 16,3-8-3 0,-2-14-21-16,-11-14-55 0,11-10-4 15</inkml:trace>
  <inkml:trace contextRef="#ctx0" brushRef="#br0" timeOffset="5283.0055">4857 10917 411 0,'0'0'5'0,"3"20"2"16,5 4 3-16,6 7 0 0,1 7 1 16,5 10 1-1,5 0 0-15,1 6 0 0,0-4-5 16,1-5-4-16,-5-10-5 15,3-5-10 1,-8 1-56-16,-2-17-12 0</inkml:trace>
  <inkml:trace contextRef="#ctx0" brushRef="#br0" timeOffset="5470.543">4876 11264 414 0,'0'0'3'16,"0"0"1"-16,9 8 0 0,4-8 0 15,5-3 0-15,10-6-1 16,3-11-9-16,6-9-62 0,8-2-5 16</inkml:trace>
  <inkml:trace contextRef="#ctx0" brushRef="#br0" timeOffset="5878.6453">5376 11289 406 0,'0'0'0'0,"0"0"0"15,0 0 0-15,-3-14-5 16,-2-6-5-16,-1-9-11 0,-3-5-5 15,-2-7 0 1,-4-7 5-16,-3 1 10 0,1 6 11 16,-4 8 9-16,4 12 7 0,-2 9 10 15,4 10 6 1,5 5-1-16,5 14-5 16,4 0-11-16,1-6-12 0,6 0-11 15,6-5-15-15,4-6-50 16,5 0-2-16</inkml:trace>
  <inkml:trace contextRef="#ctx0" brushRef="#br0" timeOffset="6129.4738">5469 11105 397 0,'0'0'4'15,"3"17"2"-15,1-3 0 16,2 3 1-16,1-2-1 0,2 2 1 16,3-4-1-1,3-3 0-15,-2-10-5 0,4-11-5 16,-4-8 0-16,1-8-3 15,-5-6 1-15,-5-2 2 0,-4-1 1 16,-4 4 3 0,-6 6 4-16,-10 9 3 0,1 12 2 15,-5 5 1-15,2 9-2 16,1 10 0-16,6 7-1 0,5 0-4 16,7 3-4-16,5-8-6 15,9-6-10-15,7-15-55 0,5 0-6 16</inkml:trace>
  <inkml:trace contextRef="#ctx0" brushRef="#br0" timeOffset="6396.544">5753 11064 408 0,'0'0'2'0,"0"0"2"15,0 0-1-15,0 0 1 16,-9 0 0-16,3-7 2 0,1-10 1 16,-1-2 1-16,-1-4 0 15,2-1-2-15,0 2 1 0,3 4 0 16,2 10 1 0,0 8-2-16,19 2-1 15,-3 16-2-15,2 3-1 0,7 6-1 16,-3 0-3-16,6 8-17 15,7-6-59-15,-14-3-4 0</inkml:trace>
  <inkml:trace contextRef="#ctx0" brushRef="#br0" timeOffset="7132.5448">2644 12966 405 0,'0'0'3'0,"4"18"2"16,2-5 2-16,3 7 0 16,1-4 1-16,3 2 0 0,3-1 0 15,2-1 0 1,3-13-2-16,-7-6-3 0,-1-10-1 15,-3-10 0-15,-9-2-1 16,-1-5 0-16,-9 0 0 0,-7 4 1 16,-6 5 1-16,0 13 2 15,-3 5-1-15,2 10 1 16,2 11-1-16,7 8 1 16,4 5-1-16,10-3 0 0,6 0-4 15,6-11-7-15,12-4-11 0,1-11-60 16,3-7-2-16</inkml:trace>
  <inkml:trace contextRef="#ctx0" brushRef="#br0" timeOffset="7390.2956">3042 13043 411 0,'0'0'3'15,"0"0"1"1,-3-9 0-16,-5-2 2 15,-6-10 0-15,-2-6-1 0,-8-14 1 16,-3-12 0-16,-7-10-3 16,-2-5-1-16,3-2-1 15,1 5-1-15,4 7 0 0,5 6 0 16,9 15 1-16,7 7-1 0,7 12 0 16,5 8 1-16,12 3-3 15,5 1-8 1,8-6-44-16,3 12-22 0,4 0 0 0</inkml:trace>
  <inkml:trace contextRef="#ctx0" brushRef="#br0" timeOffset="7581.2868">2759 12827 393 0,'0'0'1'0,"0"0"2"15,5-2 2-15,7-2 1 16,3-4 0-16,7-7 0 16,6-5 1-16,11-1-3 0,1-10-21 15,10-2-51-15,13-6-4 16</inkml:trace>
  <inkml:trace contextRef="#ctx0" brushRef="#br0" timeOffset="8387.7925">3548 12527 274 0,'0'0'8'0,"0"0"3"0,0 8 4 15,0-8 2-15,4 19 0 0,3-6 2 16,1 9 1-16,4-1 2 16,2 8-8-16,0-4-3 0,2 2-3 15,0-4-1 1,-1 2-2-16,-1-9-1 15,-3-3 0-15,-11-13-1 0,9 0-1 16,-9-13-1-16,0-6 1 16,-3-8-1-16,-1-5-1 15,-1-3 0-15,1 1-1 0,3 4 1 16,1 9-1-16,6 7 1 16,5 11 0-16,4 6-1 15,6 11 2-15,-2 2-1 0,3 2 0 16,1-4 1-1,-6-6-1-15,2-8 0 0,-5-9 0 16,-1-14 0-16,-4-4-1 16,3-2 1-16,0 2 0 0,4 4 2 15,1 11 0 1,8 12 1-16,-2 9 1 0,3 13 0 16,-1 6 0-16,1 4-1 0,-1 2-6 15,-6-13-31 1,2-1-42-16,-1-10-3 15</inkml:trace>
  <inkml:trace contextRef="#ctx0" brushRef="#br0" timeOffset="8988.3136">4115 12378 421 0,'0'0'3'16,"4"23"1"0,6 2 1-16,2 7 2 0,6 2 0 15,1 4 0-15,2 1 1 16,2 0-1-16,-3-6-2 16,-5-11-1-16,-6-16-2 0,-9-6-1 15,0-20-1-15,-8-12 0 0,-10-10-2 16,-3-12 0-1,-1-7 0-15,-2-3-1 0,4 3 0 16,3 5 0-16,4 7 0 16,8 10 1-16,5 9 1 0,12 10 1 15,3 8 0-15,6 5 0 16,1 7 1-16,6 0 1 16,-1 4 0-1,-3 6 0-15,0 4 1 0,-4 7 1 16,-8 2 0-16,-3 4 1 15,-6 2-1-15,-2 1 1 0,-1 0-1 16,-3-1-1-16,0-2 0 16,3-3-2-16,3-4 0 15,7-2-2-15,10-3-1 0,3-3-1 16,6-2-4-16,2-3-8 16,5-7-37-16,0 4-27 15,-5-3-1-15</inkml:trace>
  <inkml:trace contextRef="#ctx0" brushRef="#br0" timeOffset="9580.2631">4750 12521 366 0,'0'0'4'15,"0"0"1"-15,0 0 3 16,0-13 0-16,0-1-1 0,-4-10 1 15,-6-12 0 1,-1-6 0-16,-3-9-3 0,0-2-3 16,0-2-1-16,0 11 1 0,6 8 1 15,5 13 0 1,3 23 1-16,16 16 0 16,3 16 1-16,9 15 1 0,1 7 0 15,6 2-1-15,1-4-1 16,-4-6-1-16,-4-11 1 0,-8-14-1 15,-2-19-1 1,-7-8 0-16,-6-19-2 16,-5-10 0-16,-6-15 0 0,-5-8-1 15,-2-4 1-15,-2 4-1 16,3 4 0-16,-1 11 0 16,5 11 2-16,7 8 0 0,1 24 1 15,11-1 0-15,7 13 1 16,4 10 0-16,4 5 0 0,4 5 1 15,2 4-2 1,1 3 1-16,2 0-1 0,-2 4-2 0,-3-3 0 16,0 1-3-1,-3-8-5-15,1-2-18 16,2-9-51-16,-11-9-5 16</inkml:trace>
  <inkml:trace contextRef="#ctx0" brushRef="#br0" timeOffset="10075.4025">5256 12377 277 0,'0'0'1'15,"0"0"0"-15,-7-9 1 16,7 9 0-16,-13-13 0 16,4 8 0-16,0-1 3 0,-1 1 1 15,10 5 1-15,-14-6 2 16,14 6 2-1,-10-1 0-15,10 1 0 0,0 0 0 16,0 0 1-16,0 0-2 0,-10-11-1 16,7-2-2-16,-3-2-2 15,-3-9 0-15,0 0-1 0,-3-12-1 16,-2-1 0-16,-4-5 0 16,6 1 0-16,1 3 1 15,3 4 0-15,6 7 4 16,2 9-2-16,8 10 1 0,10 8 0 15,8 11 0 1,1 7 0-16,6 8-2 16,2 6 0-16,1 2-3 0,2 9-5 15,-7-4-14-15,-5 2-58 16,3 4-3-16</inkml:trace>
  <inkml:trace contextRef="#ctx0" brushRef="#br0" timeOffset="10349.6343">5111 12240 423 0,'0'0'1'16,"0"0"2"-16,7 0 0 16,2 0 1-16,8-2 0 0,5-3 0 15,9-6 0-15,6-2-1 16,4-7-10-16,11-14-63 0,0 9-4 16</inkml:trace>
  <inkml:trace contextRef="#ctx0" brushRef="#br0" timeOffset="11219.2215">2599 13879 345 0,'0'0'5'0,"0"12"4"16,2 1 3-16,6 7 2 16,4 9 0-1,5 7 0-15,6 5 1 0,2 3 0 16,1-4-5-16,2-4-3 0,-7-6-3 16,-1-10-2-1,-7-11-1-15,-4-16 0 16,-9-18-2-16,-4-15-1 0,-3-8-1 15,0-8-1 1,1 2 1-16,5 1 0 0,1 10 0 16,9 19 1-16,12 19 2 0,8 17 2 15,4 17 0-15,2 10 2 16,3 2 0 0,-4-1-1-16,-3-5 0 0,-5-11 0 15,-9-19-2-15,-2-12 0 16,-8-15 0-16,-3-12-2 0,0-2 1 15,2-3 0-15,0 2 1 0,3 9 1 16,1 10 1-16,9 14 0 16,3 8 0-1,3 14 1-15,3 6-4 0,7 5-17 16,21-3-59-16,-18-6-4 0</inkml:trace>
  <inkml:trace contextRef="#ctx0" brushRef="#br0" timeOffset="11713.7775">3368 13820 403 0,'0'0'3'0,"0"13"1"16,6 0 2-16,3 0-1 16,2 1 2-16,7-3-1 15,-3-1 1-15,4-2 0 16,2-8-3-16,-4-2 0 16,-2-11-2-16,-6-3 1 0,-9-4-1 15,0-2 1-15,-6 2 0 16,-7 4 0-16,-3 2 1 0,-6 4-1 15,0 9 0 1,5 4 0-16,0 11 0 0,7 6-1 0,4 0-2 16,5 2-4-1,6-3-10-15,5-6-32 0,9-9-33 16,1-7-3 0</inkml:trace>
  <inkml:trace contextRef="#ctx0" brushRef="#br0" timeOffset="11941.3249">3605 13723 414 0,'0'0'4'0,"6"23"1"15,5-5 1-15,2 0 1 16,3 1-1-16,1-2 1 16,3-1-1-16,1-8 1 0,-1-10-4 15,-8-17-1-15,0-9 0 0,-8-8-1 16,-4-7-1-16,0-1 1 15,0 0 0-15,-3 7-1 16,3 10-2-16,0 4-6 16,13 13-31-16,8 10-38 0,6 1-1 15</inkml:trace>
  <inkml:trace contextRef="#ctx0" brushRef="#br0" timeOffset="12349.6915">3924 13604 385 0,'0'0'2'16,"0"0"1"-1,8 0 1-15,-8 0 0 16,17-19 1-16,-7 3 1 0,1-4 1 16,-3-2 1-16,-1-2-1 15,-5 0 1-15,-2 4 0 0,-5 3 1 16,-6 8 0-1,-2 9 0-15,0 14-1 0,0 8-1 16,4 10-1-16,3 8-1 16,6 4-3-16,11 0 0 0,6-4-2 15,11-5-1-15,6-16-3 16,11-7-10-16,-3-12-64 0,9-14-4 16</inkml:trace>
  <inkml:trace contextRef="#ctx0" brushRef="#br0" timeOffset="13141.606">4165 13392 233 0,'0'0'5'16,"0"0"0"-16,0 9 2 0,0-9 1 16,0 13 2-1,0-13 1-15,3 14 2 0,1-4 0 16,0 2-2-16,5 8-1 16,1-2-2-16,-1 4-1 0,5-2-1 15,-2 1-2 1,2-1-1-16,1 0-1 0,-1-7-2 0,-2-3 2 15,0-3-2 1,-3-6-1-16,1-1 0 16,-6-7 0-16,0-11 0 15,-2-11 1-15,-2-3 0 0,0-8 0 16,0-1 0-16,0 0 1 16,0 2 1-16,0 8 1 0,9 16 3 15,6 12 1 1,4 10 1-16,9 8 1 15,-2 9 0-15,4-3-1 0,-4 2 0 16,3-6 0-16,-10-12-2 16,1-5-1-16,-7-15-1 0,-3-2-1 15,-4-5 2-15,2 1 1 16,2 1 1-16,1 10 0 0,5 8 0 16,2 5-1-1,4 11 0-15,2 7-2 16,5 1-3-16,0-2-11 15,7-3-65-15,-3-4-4 16</inkml:trace>
  <inkml:trace contextRef="#ctx0" brushRef="#br0" timeOffset="13626.8569">4895 13285 325 0,'0'0'4'16,"0"0"2"-16,11-11 2 16,-1 1 0-16,-3-9 0 15,4-1 2-15,0-5 0 0,-3-1 2 16,-1-2-3-16,-4 3 1 15,-1 4 1-15,-5 8 1 16,3 13 1-16,-14 0 0 16,9 17 0-16,-1 14-1 0,6 8-2 15,1 5-4-15,10 2-2 16,8-6-1-16,6-4-2 0,8-10-5 16,2-17-7-1,8-9-33-15,4-9-36 16,-1-14-1-16</inkml:trace>
  <inkml:trace contextRef="#ctx0" brushRef="#br0" timeOffset="14121.722">5205 13115 385 0,'0'0'4'0,"2"13"3"0,3 1 2 16,3 3 1 0,1 3 0-16,2 1 1 0,0 0-1 15,-1-1 0-15,0-7-3 16,0-9-3-16,-10-4-1 0,3-21-1 15,-3-8-1-15,-2-3-1 16,-3 0 1-16,2-1 0 16,-1 4 0-16,3 5 1 0,1 14-1 15,11 10 0-15,3 19 0 16,5 6 0 0,3 5 0-16,3 3 0 0,4-4-5 15,3 2-14-15,-6-9-57 16,-1-13-3-16</inkml:trace>
  <inkml:trace contextRef="#ctx0" brushRef="#br0" timeOffset="14422.9029">5446 12671 266 0,'0'0'9'0,"0"0"8"0,0 0 3 15,0 0 4 1,0 0 1-16,0 0 4 16,0 17-2-16,2 9 1 0,12 7-6 15,1 9-8 1,6 6-4-16,3 3-4 0,4 0-1 15,3-2-3-15,-1-8-3 0,0-4-9 16,-5-16-23 0,-1-7-46-16,-6-6-1 0</inkml:trace>
  <inkml:trace contextRef="#ctx0" brushRef="#br0" timeOffset="14924.4309">5327 12946 399 0,'0'0'5'0,"0"0"2"16,3 9 3-16,-3-9 1 16,20 9 1-16,-2-7 2 0,7-2 0 15,8 0 0-15,4-5-3 16,3-8-4-16,8-5-2 15,4-4-3-15,-4-7-2 16,2 0 0-16,-7-8-13 16,3 1-65-16,-12 2-4 0</inkml:trace>
  <inkml:trace contextRef="#ctx0" brushRef="#br0" timeOffset="35139.7068">4514 14549 325 0,'0'0'6'0,"0"0"3"0,0 0 3 16,0 0 1-16,0 0 5 16,0 0 0-16,0 0 2 0,8 10 0 15,6 13-4 1,3 6-4-16,4 10-2 16,5 2-2-16,0 2-2 0,4 3-4 15,-6-5-4-15,2-7-13 16,-9 7-53-16,1-26-12 15</inkml:trace>
  <inkml:trace contextRef="#ctx0" brushRef="#br0" timeOffset="35350.2196">4516 14862 407 0,'0'0'4'0,"0"0"2"0,0 0 2 0,0 0 1 16,0-7 1-16,0 7 1 16,14-18-1-16,2 5 1 15,8-5-4 1,3-5-5-16,8-2-8 0,-1-5-35 16,7-4-38-16,2 2 0 0</inkml:trace>
  <inkml:trace contextRef="#ctx0" brushRef="#br0" timeOffset="36115.7446">4876 14339 389 0,'0'0'5'0,"0"11"2"16,4 3 3-16,2 2 1 0,6 9 1 15,6 6 1-15,3 4 0 16,6 8 1-1,2 1-5-15,0-3-2 16,2-4-3-16,-2-6-1 0,-5-4 0 16,-4-6-1-16,-6-7 0 15,-5-6 0-15,-9-8-1 16,0 0 0-16,-7-12 0 0,-9-8-1 16,-6-9-1-16,-3-7-1 15,-6-7-1-15,-4-8 0 16,3 0-1-16,1 3 0 15,5 4 0-15,6 2 0 16,7 10 1-16,7 7 0 0,6 8 0 16,9 8 2-16,10 3-1 15,2 2 1-15,3 3 1 0,3-1 0 16,1 2 1-16,-1 0 2 16,-4 3 0-16,-3 4 2 0,-6 2-1 15,-4 7 1 1,-1 4 1-16,-3 5-2 0,-2 5 0 15,2 2-1 1,2 0-1-16,3 0-2 0,2 0 0 16,1-5 0-16,3-4 0 15,0-6 0-15,2-7 0 16,2-6-3-16,-1-4-4 0,-1-9-8 16,3-13-47-1,-2 8-20-15,0-1-2 0</inkml:trace>
  <inkml:trace contextRef="#ctx0" brushRef="#br0" timeOffset="36701.3874">5597 14522 385 0,'0'0'1'16,"-9"-13"-1"0,2-6 1-16,-8-11-1 0,0-10-1 15,-4-6 2-15,2-5-1 0,-1-2 0 16,0 5 4 0,11 9 2-16,6 17 3 15,7 18 1-15,12 12 1 0,8 20 0 16,9 11 2-16,6 8-1 15,1 2-2-15,-2-2-3 16,1-11-2-16,-8-6-1 0,-7-11-1 16,-9-15 0-16,-8-9-1 15,-9-18-1-15,-3-13 0 0,-9-13 0 16,-7-8 0 0,-2-3-1-16,-1-1 0 0,2 6 0 15,6 6 0 1,5 12 0-16,4 9 1 0,5 15 0 15,16 11 0-15,2 5 1 16,5 11 0-16,5 8 1 0,7 0-3 16,0 7 0-1,3 0 0-15,-3 0 0 0,2 4 0 0,-4-3 0 16,0-1 0 0,-4-5 0-16,-4-2 0 15,-7-8-7-15,0-2 0 0,-7-4 0 16,-11-8 0-16,13 0 0 15,-13 0 2-15,0-5 0 16,0 5 1-16,-10-13-1 0,10 13-7 16,-10 0-8-16,10 0-12 15,-4 9-16-15,4-9-28 0,-2 14-6 16</inkml:trace>
  <inkml:trace contextRef="#ctx0" brushRef="#br0" timeOffset="37096.2997">6038 14207 409 0,'0'0'5'0,"0"0"2"16,0 0 2-16,0 0-1 0,-10 4 1 15,10-4 1-15,-6-5 1 16,0-6 0-16,-1-8-5 16,-9-10-3-16,1-6-1 0,-3-5 0 15,-1-6-1 1,1 1-1-16,2 4 0 0,5 1 0 15,7 11 1-15,4 9 1 16,14 16 0-16,7 8 1 0,8 13 0 16,6 10 1-1,2 7-1-15,8 5-3 16,0 5 0-16,-1-9-5 0,4-8-60 16,-6 10-17-16</inkml:trace>
  <inkml:trace contextRef="#ctx0" brushRef="#br0" timeOffset="37340.104">6019 14141 441 0,'0'0'4'0,"0"0"2"15,0 0 2-15,0 0 1 16,0 0 0-16,15 3 0 0,1-6 1 16,9-6 0-1,7-6-5-15,2-11-5 16,11 2-17-16,-3-9-63 0,0 0-2 16</inkml:trace>
  <inkml:trace contextRef="#ctx0" brushRef="#br0" timeOffset="37631.306">6422 13762 475 0,'0'0'3'0,"0"0"2"16,0 0 0-1,-13 0 1-15,13 0 0 0,-13 12 1 16,13-12-3-16,-14 17-4 0,6-7 0 15,5 3 0 1,3 0 0-16,1-1 0 16,10 3 0-16,1-3 0 0,6-2 0 15,1 0 0-15,3 0 0 16,1 2 0-16,-2 2 0 0,-5 4 0 16,-3 1 0-16,-7 3 0 15,-6 1 0-15,-2 2 0 16,-16-8-75-16,0-5-9 0</inkml:trace>
  <inkml:trace contextRef="#ctx0" brushRef="#br0" timeOffset="38516.9026">7040 13472 332 0,'0'0'8'0,"0"0"3"0,0 0 3 15,0 0 2-15,0 11 1 16,0-11 0-16,2 15 1 16,3-3 0-1,2 3-7-15,-1-1-3 0,5 3-1 16,0 2-2-16,2 3-1 16,5 5 0-16,1-4-2 0,1 5 1 15,3-2-1-15,-2 1 0 16,1-5-1-16,-5-6-1 0,0-6 0 15,-7-7 0-15,-4-10 0 16,-6-15 0-16,-1-12-2 16,-6-7 2-16,-3-5 0 15,3-3-1-15,1-1 0 16,3 7 1-16,3 10-1 16,12 12 1-16,7 18 1 0,9 3-1 15,2 14 0-15,0 3 0 16,0 1-1-16,0 0 0 15,-8-5 1-15,-5-10 0 0,-6-6 1 16,-7-14-1-16,-2-6 1 16,0-2-1-1,1-1 3-15,2 3 0 0,3 7 0 16,4 11-1-16,8 7 2 16,3 11-4-16,4 9 0 0,0 4 0 15,0 0 0 1,5-1-2-16,-8-13-34 0,2-5-44 15,-8-7-3-15</inkml:trace>
  <inkml:trace contextRef="#ctx0" brushRef="#br0" timeOffset="38768.3353">7755 13340 479 0,'0'0'3'16,"7"13"0"-16,1-4 0 15,4-2 1-15,1-1-1 0,4-4 1 16,1-2 0-16,3-5-1 16,-5-12-2-16,-3-5-1 0,-5-6 0 15,-7 3 0-15,-3-4 1 16,-9 8 0-16,-6 2 1 0,-6 8-2 16,-2 7 0-1,0 4 0-15,4 6 0 16,7 12 0-16,3-4-4 0,5 6-76 15,11-2-3-15</inkml:trace>
  <inkml:trace contextRef="#ctx0" brushRef="#br0" timeOffset="39219.3395">7985 13043 397 0,'0'0'7'0,"2"12"2"0,8 2 2 16,0 6 1-16,6 3 1 16,2 2 0-1,7 0 1-15,1-3-1 16,2-3-6-16,-3-8-2 15,-7-11-2-15,0-9-1 0,-11-9-1 16,0-10 0-16,-5-5-1 16,-2-1 0-16,0 0-2 0,-2 0-2 15,2 5-4-15,0 5-5 16,6 7-20-16,6 9-44 16,1 4-2-16</inkml:trace>
  <inkml:trace contextRef="#ctx0" brushRef="#br0" timeOffset="39478.1691">8333 12988 388 0,'0'0'6'0,"0"0"3"0,0 0 1 16,0 0 2-16,0 0 1 16,13 0 1-16,-13 0 1 0,14-13 0 15,-1 2-6 1,-4-5-2-16,-1-3-3 0,-1-1 0 0,-2-3-2 16,-5 1 1-1,-3 4-3-15,-6 2 0 16,0 4 0-16,-6 8 0 15,0 4 0-15,2 12 0 0,2 9 0 16,5 8 0-16,6 4 0 16,6 6 0-16,11 0 0 0,8-5 0 15,9-5 0-15,5-11 0 16,8-9-5 0,-3-10-35-16,8-17-39 0,0-11-4 15</inkml:trace>
  <inkml:trace contextRef="#ctx0" brushRef="#br0" timeOffset="40060.6363">4420 15634 439 0,'0'0'4'0,"0"0"3"0,6 20 1 15,2-2 2-15,6 10-1 16,4 5 1-16,5 9 1 15,5-1-1-15,0 5-7 16,4-2-3-16,-2-5 0 0,0-5 0 16,-6-13-11-1,-1-14-61-15,-9 3-10 0</inkml:trace>
  <inkml:trace contextRef="#ctx0" brushRef="#br0" timeOffset="40458.0493">4400 15962 409 0,'0'0'5'0,"0"0"0"16,4 12 2-16,5-5 0 15,5-5 0-15,4-2 0 16,2-7 1-16,5-6-1 0,0-13-4 16,1-7-5-16,-4-6-5 15,-5-7-2-15,-2-3 0 16,-6 3-2-16,-6 5 2 15,-3 3 6-15,1 11 3 0,-1 9 5 16,0 18 4-16,0 0 3 16,13 25 2-16,3 6-1 0,7 2-2 15,4 1-5 1,4-3-3-16,3-7-1 16,-3-10-2-16,0-14 0 0,-7-8-1 15,-6-14 0 1,-7-7 0-16,-2-6 1 0,-4 3 1 15,-5 3 2-15,2 6 1 16,2 12 2-16,5 11-1 0,7 12 0 16,3 13-5-1,4 4 0-15,6 0 0 0,7 7-9 16,5-12-70-16,-7-7-4 0</inkml:trace>
  <inkml:trace contextRef="#ctx0" brushRef="#br0" timeOffset="41226.144">5254 15695 299 0,'0'0'10'0,"0"0"6"15,3 8 2-15,-3-8 0 16,0 0 2-16,0 0-1 0,0 0 0 16,-9-16 0-1,2-3-9-15,-7-7-6 0,1-2-2 16,1 0 0-16,-3 3 0 0,6 1 0 16,2 7 2-1,4 6-1-15,3 11 1 0,4-9 0 16,6 9 0-16,5 0-1 0,2 0 0 15,3 0-1 1,4 4 0-16,1 1-1 16,0 2 0-16,-1 1-1 15,1-2 1-15,2 2-1 0,-4-4 0 16,0-4 1 0,-3-2-1-16,0-10 0 0,-4-5 0 0,-3-7-1 15,-7-5 1 1,-5 3 1-16,-2-2-1 15,-8 4 2-15,-6 6-1 0,-2 10 1 16,-1 8 1-16,2 5 0 0,2 12 0 16,8 8-1-16,3 3 0 15,3-3-2-15,10 0 0 16,7-10-8-16,8-5-29 16,0-10-42-16,1-12-4 0</inkml:trace>
  <inkml:trace contextRef="#ctx0" brushRef="#br0" timeOffset="41449.5415">5601 15311 470 0,'0'0'2'15,"6"9"2"-15,-6-9-1 16,16 14 1-16,-4-8 0 0,4-5-1 16,1-1 0-16,1-4 0 15,-2-10-2-15,-1-4-2 16,-3 0-1-16,-3-3 2 0,4 5 1 15,-4 7 0 1,3 6 1-16,3 3 0 0,1 12 0 16,4 3-3-16,4-6-9 15,3 0-67-15,1-4-4 0</inkml:trace>
  <inkml:trace contextRef="#ctx0" brushRef="#br0" timeOffset="42122.1423">6070 15088 424 0,'0'0'5'15,"0"0"1"-15,0 0 2 16,-7-2 1-16,7 2 1 16,-10-6 1-16,10 6 1 0,-11-4 0 15,11 4-3-15,-11-3-4 16,11 3-5-16,-10 0 0 16,10 0 0-16,-9 1 0 0,9-1 0 15,0 0 0-15,-11 9 0 16,11-9 0-16,-8 12 0 15,8-12 0-15,-5 23 0 16,4-7 0-16,1 4 0 0,0 1 0 16,4-1-2-16,-1 0-3 15,0-8 1-15,-3-12 1 16,0 0 0-16,12 0 0 16,-10-9 1-16,6-8 0 15,4 3 1-15,6 2 1 16,7 3-1-16,4 8 1 0,4 2 0 15,7 8 0-15,-1 7 1 16,-3 2 0-16,-6 6 2 16,-6-2 0-16,-9 3 0 15,-7 3 1-15,-8-3-1 0,-8 4 1 16,-10-4 0-16,-5 0-4 16,-4-3 0-16,1-3 0 15,5 4-24-15,8-9-54 0,0-4-3 16</inkml:trace>
  <inkml:trace contextRef="#ctx0" brushRef="#br0" timeOffset="42463.0982">6037 14659 426 0,'0'0'5'16,"7"23"2"-16,4 3 2 0,8 13 1 15,6 9 0 1,6 8 2-16,0 5-1 0,4 3 1 16,3-6-5-16,-5-9-5 15,-4-17-2-15,-4-14 0 0,-5-15 0 16,-4-10 0-16,-1-13 0 15,-1-2 0-15,-1-4 0 16,3 2 0-16,-3 5 0 16,6 6 0-16,0 12 0 0,1 2 0 15,4 12 0-15,-3-5-19 16,3 7-60-16,-4 2-3 16</inkml:trace>
  <inkml:trace contextRef="#ctx0" brushRef="#br0" timeOffset="42975.1109">7233 14786 427 0,'0'0'3'0,"0"0"0"16,-6-3 2-16,-1-6-1 0,-5-5 1 15,-3-4 0 1,-4-4 2-16,-3-2 2 0,3-1-2 15,0 4 0 1,1-1 0-16,6 7 0 0,3 4-1 16,9 11 0-16,2-13-3 0,10 4-3 15,10-1 0 1,3-7-7-16,8 0-28 16,2-3-45-16,2-1-4 0</inkml:trace>
  <inkml:trace contextRef="#ctx0" brushRef="#br0" timeOffset="43091.9133">7517 14592 362 0,'0'0'0'0,"-4"-6"-8"15,-1-12-34 1,-2-2-23-16,-3-11-4 16</inkml:trace>
  <inkml:trace contextRef="#ctx0" brushRef="#br0" timeOffset="43189.0415">7349 14340 441 0,'0'0'4'0,"-2"19"0"15,2-1 0-15,3 3 1 0,5 1-3 16,2-3-4-16,5 0-23 16,15-6-48-1,-12-9-4-15</inkml:trace>
  <inkml:trace contextRef="#ctx0" brushRef="#br0" timeOffset="43503.0634">7448 14180 434 0,'4'10'4'0,"9"12"-1"16,4 7 3-16,11 7 0 15,4 5 1-15,5 5-1 0,6-2 0 16,0 2 0-16,-3-13-3 16,-5-12-2-16,-9-17-1 15,-9-8-1-15,-7-16-1 0,-6-7 0 16,-3-6 0-16,-1-2 0 15,0-1 0-15,0 5 1 16,2 5 0 0,6 10 2-16,3 10 0 0,4 6 2 15,0 13 0-15,0 6 1 16,0 4 0-16,-5 5 0 0,-5-3-1 16,-5-2-2-16,-4-1-8 15,-15 1-51-15,-1-20-21 0,-6-6-3 16</inkml:trace>
  <inkml:trace contextRef="#ctx0" brushRef="#br0" timeOffset="44007.9855">8037 14147 403 0,'0'0'4'0,"4"14"2"0,2-4 0 16,4 2 1-16,2 0 0 15,2-4 0-15,3-2 0 0,1-4 1 16,-3-7-4-1,0-11-1-15,-6-6-1 16,-4 1 1-16,-5-6-1 16,-5 7 2-16,-9-1 1 0,-2 9 1 15,-7 7 0-15,3 5 0 16,2 6-1-16,-1 10 0 0,6 4-2 16,6-2-1-1,7 1-6-15,3-6-6 16,11-5-22-16,12-7-48 0,-1-3-4 15</inkml:trace>
  <inkml:trace contextRef="#ctx0" brushRef="#br0" timeOffset="44262.3623">8260 13854 475 0,'0'0'2'15,"-6"8"1"-15,1 6 1 16,-1 4 0-16,1 6 0 0,3 4 1 15,-1-2-1 1,3 4 0-16,5-3-2 0,11-6-1 16,3-6-2-16,7-1 0 0,0-9-1 15,5-1 0 1,-3-1 0-16,-2 6 1 0,-5-2-1 16,-5 3 0-16,-4 3 1 15,-8 4-1-15,-4-3-4 16,-4 3-18-16,-7-6-53 0,-5-5-5 15</inkml:trace>
  <inkml:trace contextRef="#ctx0" brushRef="#br0" timeOffset="44570.6436">8583 13962 450 0,'0'0'3'0,"3"15"0"16,1-5 1-16,6 0-1 15,3-1 1-15,0-6-1 0,3-3 1 16,2 0-1-16,-5-18-2 16,-4-3 0-16,-2-3 0 15,-7-5 0-15,-7 3 1 0,-7 3 2 16,-6 1 0-1,-3 8 1-15,-2 7 0 0,3 4 0 16,0 3 0-16,5 11-5 16,6 5 0-16,11 6 0 15,0-7-20-15,0 6-61 0,20-6-2 16</inkml:trace>
  <inkml:trace contextRef="#ctx0" brushRef="#br0" timeOffset="45232.1798">8717 13672 361 0,'0'0'7'0,"0"0"1"15,2 12 4 1,3 0 0-16,3 5 2 16,2 3 0-16,5 6 1 15,2-2 1-15,1 1-7 0,3-3-1 16,0-5-4-16,-4-6 0 15,1-10-3-15,-5-6-2 0,-1-12-1 16,-5-7-2-16,0-5-1 16,-5-3 0-16,3 3 0 15,1 3 0-15,3 8 0 0,2 11 1 16,6 7 2-16,3 5 2 16,1 8 1-1,3 1-1-15,-3-2 2 0,0-9-1 16,-6-6 1-16,-3-12 1 15,-8-11 0-15,-3-5 0 0,-1-1 1 16,1 3 1-16,1 3 1 16,6 12 0-16,-1 10-1 15,8 6-1-15,4 15 0 16,2 5 0-16,5 0-3 16,3 0-5-16,-1-3-11 0,-8 5-55 15,4-21-11-15</inkml:trace>
  <inkml:trace contextRef="#ctx0" brushRef="#br0" timeOffset="45529.734">9356 13522 414 0,'0'0'1'16,"0"0"4"-16,0 0 0 15,7-12 1-15,-2-4 1 0,-3-4-1 16,3-2 1-16,-4-5 0 15,-1-4 0-15,-1 3-3 0,-7 2 2 16,-4 7 0-16,-2 10-1 16,1 9 1-1,0 9 0-15,6 13 0 0,3 12-1 16,4 5-3-16,12 4-2 16,5-1 0-16,7-3 0 0,6-4 0 15,6-10 0-15,-1-13 0 0,7-9-8 16,-5-13-26-1,-2-12-46-15,-1-4-2 16</inkml:trace>
  <inkml:trace contextRef="#ctx0" brushRef="#br0" timeOffset="46282.6934">6222 16120 334 0,'0'0'8'15,"0"0"4"1,0 0 3-16,10 4 2 0,-3 8 0 16,6 2 1-16,6 5 1 15,4 0 1-15,0 4-8 0,2-7-4 16,0-3-1-16,-1-6-2 0,-1-5-1 15,-7-6-1 1,-1-7-1-16,-1 0 0 0,6 2 0 16,4 6-1-1,2 3 0-15,6 3 0 0,2 8-1 16,1-1 0-16,0 0 1 16,-4-1 1-16,-11-9-2 0,-6-11 0 15,-12-9 0-15,-7-13 0 16,-9-7 0-16,-10-6-5 15,4 0-20-15,4 0-54 16,-4 5-4-16</inkml:trace>
  <inkml:trace contextRef="#ctx0" brushRef="#br0" timeOffset="46617.0403">6501 15458 511 0,'0'0'0'0,"0"0"0"15,0 11 0-15,6 4 0 16,1 12 0-16,12 7 0 0,6 14 0 16,5 11 0-16,9 14 0 15,9 6 0-15,3 3 0 16,2 1 0-16,-1-8 0 0,1-4 0 16,-3-18 0-1,-5-6 0-15,-6-21-73 0,-9-9-17 16</inkml:trace>
  <inkml:trace contextRef="#ctx0" brushRef="#br0" timeOffset="47369.1847">7522 15498 429 0,'0'0'5'0,"0"0"0"16,5 15 3-16,6 0 0 16,3 2 1-16,4 3 0 15,2-1 0-15,-2 2 0 16,2-4-4-16,-5-6-1 0,-1-7-2 0,-14-4-1 15,5-21 0-15,-7-4-1 16,-8-7-1-16,0-2 0 16,3-4-1-16,2 5 1 15,4 8 0-15,3 5-1 16,9 13 2-16,11 9 0 16,6 10 2-16,5 6-1 15,-3 1 0-15,0-2 1 0,-2-3-1 16,-5-6 0-16,-6-9-2 15,-9-14 0-15,-2-8 0 16,-5-4-1-16,0-4 1 16,0 1 1-16,4 2 1 0,4 9 1 15,4 6 1-15,6 13 1 16,5 6-1-16,3 8-3 16,4 7 0-16,-3-6-2 15,8 0-77-15,-4-3-2 0</inkml:trace>
  <inkml:trace contextRef="#ctx0" brushRef="#br0" timeOffset="47957.8079">8123 14930 438 0,'0'0'3'0,"7"21"2"0,6 2 2 15,5 5 1 1,7 7 0-16,4 1 2 16,1 3-1-16,2 2 1 0,-3-7-3 15,-4-10-1-15,-6-8-6 16,-11-13 0-16,-8-3 0 16,-6-22 0-16,-14-10 0 15,-4-7-2-15,-1-7-2 16,-3-5-1-16,0-3 0 0,6 5 0 15,5 3 1-15,11 6 1 16,6 10 2-16,9 9 1 0,8 5 1 16,5 11 1-1,4 5 1-15,1 7 0 16,-2 8 2-16,-1 6-1 0,-3 4 1 16,-5 4 1-16,-5 4-6 15,-5 3 0-15,-2-5 0 0,-1 4 0 16,2-6 0-16,5-6 0 15,-3 1 0-15,10-8 0 16,0-3 0-16,9-5 0 0,3-5 0 16,1-3 0-1,3-4 0-15,7-19-59 16,-3 9-24-16,-4-3-3 0</inkml:trace>
  <inkml:trace contextRef="#ctx0" brushRef="#br0" timeOffset="48455.6529">8763 15061 417 0,'0'0'5'0,"0"0"2"16,0 0 0-16,0 0 2 0,0 0 0 15,0 0 0-15,2-24 1 16,-7-1-1-16,-6-12-4 15,-5-8-2-15,0-6-1 16,1 1-1-16,1 1-2 16,5 10 2-16,7 10-1 0,6 14 0 15,14 15 1-15,9 11 0 16,7 15 0-16,3 9 1 0,5 2 0 16,0 1 0-16,-2-4 0 0,-6-7 0 15,-11-11 0-15,-7-11 1 16,-16-5-3-1,7-21 0-15,-14-9 0 0,-12-12 0 16,-7-11 0-16,-3-5 0 16,-2-2 0-16,5 5 0 15,2 5-5-15,7 12-8 0,6 22-55 16,16 5-14 0</inkml:trace>
  <inkml:trace contextRef="#ctx0" brushRef="#br0" timeOffset="48867.241">9177 14806 425 0,'0'0'5'0,"1"11"0"0,-1-11 1 15,7 12 1-15,-7-12-1 16,0 0 1-16,9 3-1 0,-9-11 1 16,0-16-4-1,-8-12-3-15,-6-8 1 0,-2-9 0 16,-4-6 1-16,-2-3 1 15,5 3 0-15,1 3 1 16,7 7 0-16,6 12 1 16,5 13 1-16,14 15-1 0,11 10-5 15,9 18 0-15,8 13 0 16,2 7 0-16,3 8 0 0,1-2 0 16,2-8-67-1,-6 6-16-15,-7-2 0 0</inkml:trace>
  <inkml:trace contextRef="#ctx0" brushRef="#br0" timeOffset="49185.1046">9187 14645 441 0,'0'0'5'16,"0"0"1"-16,0 0 1 0,-9-2 2 15,9 2 0-15,8-10 0 16,3 2 0-16,7-1 1 15,10-3-4 1,3-5-6-16,6 0 0 0,0-5 0 0,5 1-26 16,-1-6-55-1,-3-2-1-15</inkml:trace>
  <inkml:trace contextRef="#ctx0" brushRef="#br0" timeOffset="63705.423">14502 8092 348 0,'0'0'7'0,"0"0"3"16,0 0 3-1,6-2 1-15,-6 2 1 0,0 0 1 16,6-5 0 0,-6 5 2-16,0 0-7 0,0 0-1 15,0 0-1-15,11 8-2 16,-11 1 0-16,0 4-1 0,0 3-2 15,0 4-4 1,0 11 0-16,-4 4 0 0,-3 10 0 16,3 8 0-16,0 10 0 0,-1 7 0 15,-2 6 0 1,-1 3 0-16,1-4 0 16,1-7 0-16,2-10 0 0,-2-9 0 15,4-14 0-15,-2-12 0 16,3-15 0-16,1-8 0 0,0-16 0 15,0-11 0 1,0-10 0-16,0-11 0 16,0-7 0-16,0-8 0 0,0-7 0 15,0 0 0-15,0-2 0 0,2 3 0 16,6 1 0-16,1 6 0 16,4 7 0-16,1 11 0 0,6 10 0 15,-1 12 0-15,4 17 0 16,3 15 0-1,0 19 0-15,2 17 0 0,0 19 0 16,-2 11 0-16,0 11 0 16,-3 4 0-16,-2-2 0 15,-2-6 0-15,-1-5 0 16,5-13-75-16,-10-12-12 16</inkml:trace>
  <inkml:trace contextRef="#ctx0" brushRef="#br0" timeOffset="64491.05">14641 8472 197 0,'0'0'8'0,"0"0"7"0,0 0 6 15,-13-2 5 1,13 2 2-16,-12-3 2 0,12 3 1 16,-21 0 4-16,10 0-7 15,-1 0-6-15,1 0-3 0,2 1-5 16,-2 3-2-1,11-4-2-15,-13 3-2 0,13-3-1 16,0 0-7 0,-2 16 0-16,7-8 0 0,9-1 0 15,5 1 0-15,9-1 0 0,-2 0 0 16,7-4 0-16,-1-1 0 16,3 0 0-16,-7-4 0 0,3-14-77 15,-6 13-7 1</inkml:trace>
  <inkml:trace contextRef="#ctx0" brushRef="#br0" timeOffset="65772.9843">12827 7841 283 0,'0'0'9'0,"0"0"5"16,0 0 2-1,0 0 3-15,0 0 1 0,0 0 4 16,0 0 0 0,0 0 1-16,0 0-7 0,0 0-4 15,0 0-2-15,0 0-2 0,0 0-3 16,-7 6-1-16,7-6-2 16,-1 18-1-16,-1-4 0 0,2 3-3 15,-1 1 0 1,0 3 0-16,1 4 0 15,0 1 0-15,0 9 0 0,0 5 0 16,4 9 0-16,0 2 0 16,0 6 0-16,1 4 0 0,-1 0 0 15,1-1 0 1,0-7 0-16,-4-6 0 0,1-7 0 16,-1-9 0-16,0-10 0 15,-1-7 0-15,0-14 0 16,0 0 0-16,0 0 0 15,-12-20 0-15,2-4 0 0,-4-10 0 16,-3-4 0-16,-4-10 0 16,3-5 0-16,-3-1 0 0,3-7 0 15,2 1 0 1,4-1 0-16,6 1 0 16,4 4 0-16,2 1 0 0,6 5 0 15,8 4 0-15,2 4 0 16,9 9 0-16,2 5 0 15,8 9 0-15,2 8 0 0,2 5 0 16,4 6 0-16,0 5 0 16,-5 9 0-16,-4 10 0 15,-6 4 0-15,-9 10 0 0,-9 3 0 16,-10 5 0-16,-9 3 0 16,-13-1 0-16,-5-3 0 15,-4-8 0-15,-5-6 0 0,3-9 0 16,-4-10-26-1,9-5-55-15,4-4-4 0</inkml:trace>
  <inkml:trace contextRef="#ctx0" brushRef="#br0" timeOffset="67103.307">10875 7747 388 0,'0'0'5'16,"0"0"2"-1,0 0 3-15,0 0 1 0,0 0 0 16,0 0 2-16,0 0 0 16,-1 14 1-16,2 8-5 15,10 12-2-15,3 9-3 16,8 11 0-16,0 6 0 0,6 9-2 15,-2 0 1 1,1-3-1-16,-8-8 0 0,1-13 0 16,-9-12-2-16,-6-15 0 15,-5-18 0-15,-5 0 0 0,-8-25 0 16,-6-11-2-16,-5-12-1 16,2-10-1-16,-3-5 0 0,-2-7 0 15,6 2 1 1,3 3 0-16,5 5 1 0,5 9 1 15,5 5 1 1,3 12 1-16,6 8 0 0,6 5 1 16,7 5 0-16,5 2 0 15,7-1 0-15,6 2-1 0,1-4-2 16,10 7-10-16,-9-5-28 16,8 2-40-16,-6 4 0 0</inkml:trace>
  <inkml:trace contextRef="#ctx0" brushRef="#br0" timeOffset="67366.9743">10942 7979 397 0,'0'0'2'16,"0"0"2"-16,0 0 1 16,9-8 1-16,4-1 1 15,8-3 0-15,6-3 0 16,6-4 0-16,10 0-1 0,0-4-3 16,8 2-8-1,-10-7-15-15,2 9-53 0,2 6-1 16</inkml:trace>
  <inkml:trace contextRef="#ctx0" brushRef="#br0" timeOffset="67634.5037">11035 8250 426 0,'0'0'4'0,"0"0"1"0,4 3 2 15,6-3 2-15,8 0 0 16,7-4 2-16,8-3-1 0,4-3 1 16,13-5-4-16,3-3-2 15,4 1-9-15,-1-11-27 16,2 6-47-16,-3 2-4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22:55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15503 11944 229 0,'0'0'6'0,"0"0"4"0,0 0 5 16,0 0 2-1,-12 6 2-15,12-6 1 0,-13 3 3 16,2-3 3-16,-2 0-6 16,-3 0-3-16,0-2-4 0,-3-2-2 15,-6-3-2-15,-3 0-2 0,0 0-2 16,-6-1-1 0,-4 1-1-16,0 0 0 0,-2 3 0 15,-3 1 0 1,1 3 0-16,1 0-1 0,-1 1 1 15,7 5-1-15,0-1 0 16,2 1-1-16,-1 0 0 0,0 2 0 16,2-2 0-1,2 6 0-15,4 0 0 16,-1 1-1-16,4 5 1 0,2 3-1 16,4 5 1-16,6 1-1 15,3 1 1-15,4 2-1 16,4-2 1-16,6-1-1 0,8-1 0 15,6-2 1-15,3-4-1 16,7-1 0-16,2-5 1 16,5 2-1-16,1-2 0 0,6 1 1 15,-2 1-2 1,3-2 1-16,-1 6 0 0,-2 1 0 16,0 2 0-16,0-1 0 15,-1 0 0-15,-2 2 0 0,0-4 0 16,-3 0 0-16,3-4 0 15,-3-2 0-15,-1 0 0 16,-1-4 0-16,0 0 0 0,2-4 1 16,0 0-1-16,0-1 0 15,4-1 0 1,1-4 1-16,6 0-1 0,0-3 0 16,6-2 0-16,-1-3 1 15,1-2-1-15,-2-4 0 0,-1-3 1 16,-5-3-1-1,-3-2 1-15,-4 0-1 0,-4-9 1 16,-6 2-1-16,-5-1 1 0,-3-3 0 16,-6 4-1-16,-4-5 1 15,-8 1 0 1,-2 4 2-16,-12 0 0 0,-4 4 0 16,-9 3 0-16,-4-2-1 15,-6 7-2-15,-7-3 0 0,-1 2 0 16,-6 1 0-16,-2-6 0 15,-5 3 0-15,-4-1 0 0,5 1 0 16,0 4 0 0,4 1 0-16,5 6 0 0,9-1-17 15,-5 10-63 1,28 7-3-16</inkml:trace>
  <inkml:trace contextRef="#ctx0" brushRef="#br0" timeOffset="803.318">16242 12428 347 0,'0'0'2'0,"0"0"2"15,4 1 0-15,5 2 2 0,8 0 1 16,4 0 0-16,13-2 1 15,10 1 0 1,5 0-2-16,10-2-1 0,9 0-1 0,7 0 0 16,6-2 0-1,6-1 0-15,7 0 0 0,8 2 0 16,3 1-1-16,2 2 1 16,8 5-1-16,7 5-2 0,1 0 1 15,3 3-1-15,1-1 1 16,0 0-1-16,7 0 1 15,2-5 0-15,3 0 1 16,-3-5-1-16,9-3 0 16,0-1-1-16,-4-4 1 15,3-4-1-15,-1-2 0 0,-3-5 0 16,-3 0 0-16,1-3-1 16,-12 1-2-16,-8-7-4 15,-5 7-13-15,-8 8-51 16,-14-8-4-16</inkml:trace>
  <inkml:trace contextRef="#ctx0" brushRef="#br0" timeOffset="1410.7201">20384 11923 373 0,'0'0'5'16,"0"0"2"-16,-8-2 2 16,8 2 1-16,-17 5 1 15,3 4 0-15,-1 7 2 0,-5 8 1 0,-2 6-4 16,2 4-3 0,1 3 0-16,7 1-2 15,2-2-1-15,9-4-1 0,2-3 0 16,16-10-2-16,7-3 0 15,6-7-1-15,6-2 1 0,3-3-1 16,1-1 0 0,-5 3 1-16,-4 2-1 0,-7 5 1 15,-9 8 0 1,-11 3-1-16,-5 9 0 0,-11-3-4 16,-6 5-10-16,-5 8-50 15,2-20-15-15</inkml:trace>
  <inkml:trace contextRef="#ctx0" brushRef="#br0" timeOffset="1840.1663">20554 11722 398 0,'1'12'5'0,"9"9"4"0,8 12 2 16,6 13 1 0,10 9 1-16,4 10 1 0,5 9-1 15,7 2 1-15,-6-7-4 16,-2-7-6-16,-8-14-4 15,-3-9-6-15,-9-14-11 0,-3-22-55 16,-9 4-8-16</inkml:trace>
  <inkml:trace contextRef="#ctx0" brushRef="#br0" timeOffset="2031.1">20651 12175 415 0,'0'0'4'0,"0"0"1"15,0 0 2 1,6 5 1-16,-6-5 2 0,22 0 0 16,-4-5 0-16,6-9 1 15,6-4-4-15,8-9-2 16,5-4-4-16,3-3-6 16,4-7-7-16,2-5-63 0,-1 8-5 15</inkml:trace>
  <inkml:trace contextRef="#ctx0" brushRef="#br0" timeOffset="2515.3631">21239 11876 386 0,'0'0'4'16,"0"0"2"-1,0 0 3-15,0 0 1 0,-7 0 2 16,7 0 0-16,-11-4 2 15,11 4 0-15,-13-10-3 0,13 10-3 16,-12-14-2 0,1 3-1-16,5 0-2 0,-4-1 0 0,-4 4-1 15,8-1-1 1,-5-1 0-16,0 5 0 16,3-4 0-16,8 9 1 15,-14-5-2-15,14 5 0 0,-11-3 0 16,11 3 0-16,-9 0 0 15,9 0 0-15,-9 8 0 0,9-8 0 16,-9 15 0-16,4-3 0 16,1 3 0-16,-2 6 0 0,1 1 0 15,-2 4 0 1,2 2-2-16,3 2 2 16,2-3 0-16,0 0 0 0,4-9-1 15,8-7 1-15,1-10-1 16,3-5 1-16,0-8-1 15,6-8 1-15,-3 2-1 0,5 3 1 16,-1 5 0-16,1 10 0 16,0 9 0-16,0 8 1 15,1 6-2-15,1 3-4 16,-7-9-11-16,-16-2-62 16,18-8-2-16</inkml:trace>
  <inkml:trace contextRef="#ctx0" brushRef="#br0" timeOffset="2962.5025">21558 11904 332 0,'0'0'6'16,"0"0"2"-16,15 11 3 15,-15-11 2-15,11 8 3 0,-11-8-1 16,11 3 1-16,-11-3 1 16,-5-12-5-1,-7-4-4-15,-10-7-1 0,0-4-1 16,-3 0-2-16,2-2-1 16,0 2 0-16,6 5-1 0,12 5 0 15,5 7 0 1,12 4-3-16,10 6-1 0,4-3-4 15,10-3-10-15,0 6-59 16,2-14-3-16</inkml:trace>
  <inkml:trace contextRef="#ctx0" brushRef="#br0" timeOffset="3155.2297">21652 11214 410 0,'0'0'6'0,"0"17"2"15,9 10 3-15,4 9 1 0,8 10 1 16,5 11 0 0,5 3 0-16,5 6 1 15,7-3-6-15,-6-6-5 16,2-7-3-16,-4-15-9 0,-4-2-18 16,4-12-52-16,-19-6-3 0</inkml:trace>
  <inkml:trace contextRef="#ctx0" brushRef="#br0" timeOffset="3327.0007">21704 11712 443 0,'0'0'3'16,"0"0"0"0,4-11 2-16,5-1 0 0,7-6 1 15,8-6 0-15,8-8-1 0,9-8-3 16,13-5-16-16,-4-6-27 15,17-6-36-15,6 0-2 0</inkml:trace>
  <inkml:trace contextRef="#ctx0" brushRef="#br0" timeOffset="3788.5502">22637 10928 439 0,'0'0'4'16,"0"0"2"-16,-17 6 2 15,6 6 1-15,-3 6 1 16,2 7 0-16,-4 7 0 16,5 6 1-16,4 3-7 15,7-2-4-15,2-3 0 0,11-5 0 16,6-14 0 0,8-7-12-16,-4-5-48 0,10-17-22 0,0-9-3 15</inkml:trace>
  <inkml:trace contextRef="#ctx0" brushRef="#br0" timeOffset="4036.309">22886 11100 409 0,'0'0'5'0,"7"14"1"0,-1-5 1 16,1 1 1-16,4-7 0 0,3 0 0 16,1-6 0-16,1-7 1 15,-4-11-5-15,0-6 0 16,-6-4-1-16,-6-4 1 0,-6-1 0 15,-10 3 3 1,-1 7 0-16,-6 3 0 0,0 9-4 16,-2 11-3-16,6 6 0 15,3 18 0-15,5 4 0 0,11 6 0 16,0 4 0 0,9-3 0-16,5-12 0 0,9-5-83 15,2-7-1-15</inkml:trace>
  <inkml:trace contextRef="#ctx0" brushRef="#br0" timeOffset="4531.2072">23082 10149 390 0,'0'12'8'16,"3"10"2"-16,10 19 2 15,6 9 0-15,6 11 1 16,6 7 0-16,6 9 1 0,3 1-1 16,3-10-7-16,-3-5-2 15,-5-17-2-15,-7-11-1 16,-5-9 0-16,-11-10-1 16,-12-16 0-16,0 0 0 15,-4 0 1-15,-19-10-1 0,-7-4 0 16,-4-2 2-16,-6 4 1 15,-1-1 0-15,3 10 0 0,5 3-3 16,8 13 0-16,10 8 0 16,9 3 0-16,6 6 0 15,15 0 0-15,6-5 0 16,10-5 0-16,2-10 0 0,11-5-33 16,0-10-49-1,-2-8-2-15</inkml:trace>
  <inkml:trace contextRef="#ctx0" brushRef="#br0" timeOffset="4939.5155">23562 10669 438 0,'0'0'2'0,"1"13"3"16,-1-13 0-1,20 15 1-15,-5-12-1 0,3-3 1 16,1-3 1-1,5-7-1-15,-4-10-2 0,2-8-2 16,-13-4 0-16,-2 1 0 0,-7-2 0 16,-6 6 1-1,-12 4 1-15,-3 4-1 0,-4 9 1 16,-4 7 1-16,5 6-5 16,4 9 0-16,3 7 0 15,10 5 0-15,7-4-10 0,8 5-12 16,14-7-57-16,3-8-4 15</inkml:trace>
  <inkml:trace contextRef="#ctx0" brushRef="#br0" timeOffset="5457.0945">23808 10423 314 0,'0'0'7'16,"3"17"3"-16,4-1 3 16,0 2 3-16,3 3 2 15,3 1 1-15,0 0 1 16,-3-1 1-16,6-11-6 0,-6-7-4 15,-2-8-2 1,-6-16-2-16,-2-12-3 0,-1-10-1 16,-5-7 0-16,1-2-2 0,0 1-1 15,2 4 0-15,1 10 1 16,2 13 0-16,0 24 1 16,20 0-1-16,-1 23 1 0,4 9 1 15,3 10-1-15,2 2-1 16,0-2-5-16,3 4-30 15,0-10-43-15,-7-6-3 16</inkml:trace>
  <inkml:trace contextRef="#ctx0" brushRef="#br0" timeOffset="20255.4503">14836 11848 50 0,'0'0'4'0,"0"0"4"15,0 0 8 1,0 0 7-16,0 0 5 0,0 0 2 16,0 0 4-1,0 0 2-15,0 0-1 0,-10 0-3 16,10 0-5-16,0 0-4 0,-7-9-3 15,7 9 1-15,0 0-4 16,-8-11-1-16,8 11-2 0,0 0-2 16,-11-5-2-1,11 5-1-15,0 0-2 0,0 0-2 16,-7-5 0 0,7 5-1-16,-8-12-1 0,5 0-1 15,-5 3 0-15,2-3 1 16,-2 1-1-16,-2 0-1 15,0-1 1-15,0-1 0 16,-2 2-1-16,3 0 0 0,-2-3 0 16,1 0 0-16,1-1 1 15,-4 1 0-15,1 2-2 16,0 0 0-16,-4 0 0 0,1 2 0 16,-3 2 0-16,1-2 0 15,0 2 0-15,-3-4 0 16,2 3 0-16,-3-3 0 15,-3 0 0-15,-1 3 0 16,-4-1 0-16,-5 4 0 0,-1-2 0 16,-4 1 0-16,1 2 0 15,-1 0 0-15,-1-2 0 0,0 2 0 16,2 0 0 0,-2 0 0-16,1 2 0 0,0-1 0 0,-2 4 0 15,0 0 0 1,-3 0 0-16,4 4 0 15,-4 1 0-15,5-1 0 16,-3 0 0-16,0-1 0 0,3-2 0 16,-2 2 0-16,4 1 0 15,-1-1 0-15,-1 0 0 0,1 2 0 16,1-1 0-16,0 2 0 16,0-1 0-16,3 1 0 15,-2 1 0-15,-1-2 0 16,0 4 0-16,1-2 0 15,0 0 0-15,-3 1 0 16,3-2 0-16,-1 2 0 0,1-1 0 16,-1 1 0-16,2-2 0 15,2 1 0-15,-3 4 0 0,2-5 0 16,-1 4 0-16,5-3 0 16,-3 0 0-16,1-1 0 0,-1 2 0 15,1-3 0 1,1-2 0-16,3 0 0 15,-1-1 0-15,-2-2 0 0,3 1 0 16,2-1 0-16,1 3 0 16,0-3 0-16,1 3 0 15,-3 2 0-15,3 1 0 0,0 1 0 16,0 2 0-16,-3-2 0 16,3 1 0-16,0 1 0 15,1-2 0-15,4 1 0 16,0-2 0-16,4-1 0 15,0 3 0-15,2 0 0 0,2 1 0 16,3 0 0-16,8-9 0 0,-10 15 0 16,10-15 0-16,0 17 0 15,0-17 0 1,10 12 0-16,-10-12 0 0,16 13 0 16,-5-9 0-16,-1 4 0 0,0 1 0 15,-3-2 0 1,4 7 0-16,0-2 0 15,-1 3 0-15,-1 0 0 16,5 6 0-16,-4-1 0 0,2 0 0 16,4 1 0-16,0 2 0 15,-2 2 0-15,0-3 0 16,1 3 0-16,-1 1 0 0,0 2 0 16,-4 3 0-16,3 0 0 15,-2 3 0-15,-2 0 0 16,-1 3 0-16,-3-1 0 15,-1 4 0-15,0-2 0 0,-2-1 0 16,-2 4 0-16,0-3 0 16,-2 0 0-16,-2-1 0 0,2 1 0 15,-3-4 0 1,2 2 0-16,-4-1 0 16,3 0 0-16,0-2 0 15,2 0 0-15,-1 0 0 0,1-2 0 16,2 3 0-16,0-2 0 15,0 1 0-15,0-1 0 0,2 1 0 16,1-3 0-16,-2 1 0 16,-1 1 0-16,0-1 0 15,0 3 0-15,0-1 0 16,-4 1 0-16,-2 1 0 16,1 3 0-16,1-1 0 0,3-2 0 15,1 2 0-15,3-2 0 16,10 0 0-16,4-1 0 0,2 1 0 15,12-4 0-15,0-2 0 16,3 0 0-16,-1-5 0 16,2-5 0-16,-2-2 0 0,-7-12 0 15,-17-5-81 1,12-2-5-16</inkml:trace>
  <inkml:trace contextRef="#ctx0" brushRef="#br0" timeOffset="29086.6548">11975 11755 207 0,'0'0'9'16,"0"0"7"-16,-13 3 5 0,13-3 1 15,0 0 3 1,-13 3 0-16,13-3 0 0,-11 1 2 16,11-1-6-1,0 0-6-15,-9-2-3 0,9 2-2 16,0 0 1-16,-13-6-2 0,13 6 0 16,-9-3 0-16,9 3-2 15,-11-3 0-15,11 3-1 0,-14 0-2 16,6 0-1-1,-1 0 0-15,-4-2-1 0,0 2 0 16,-6 0-1 0,0 0 0-16,-2 0 1 0,-6 2-2 15,-1 1 0-15,-1 2 0 16,-3 1 0-16,-1 0 0 0,-1-3 0 16,-2-1 0-16,-6 1 0 15,-1-3 0-15,-3 3 0 16,-5-3 0-16,-2 0 0 0,-4 0 0 15,-2 1 0 1,-3 1 0-16,-5-2 0 0,-2 0 0 0,-2 1 0 16,-4-1 0-1,-3 0 0-15,-1 0 0 16,-6 2 0-16,-2-2 0 0,-3 2 0 16,0 3 0-1,-3-3 0-15,-1 4 0 0,-3-3 0 16,0-2 0-16,2-1 0 15,-4-1 0-15,3-2 0 0,-2-5 0 16,-4-2 0 0,3 1 0-16,-2-4 0 0,-2 1 0 15,-2 3 0-15,-1 1 0 16,0 2 0-16,-1 0 0 0,-3 5 0 16,4-1 0-16,-3 1 0 15,0 1 0-15,2 0 0 0,2 0 0 16,-1-3 0-1,-2 3 0-15,3 0 0 0,0 0 0 16,-3 0 0-16,1 3 0 0,-3 0 0 16,0 1 0-1,-3 1 0-15,2 0 0 16,-5 0 0-16,0-2 0 0,-3 3 0 16,0-4 0-1,-2-2 0-15,-2 3 0 0,-1-3 0 16,-2 0 0-16,-3-3 0 15,-2 1 0-15,0-1 0 0,-3-1 0 16,1 4 0-16,-5 0 0 16,1 0 0-16,3 1 0 0,0 5 0 15,1 2 0 1,7-1 0-16,9 3 0 0,3-2 0 16,11-2 0-16,6 1 0 15,10-2 0-15,10 1 0 0,8 0 0 16,11-6 0-1,20-6-30-15,2 3-56 16,11 0-3-16</inkml:trace>
  <inkml:trace contextRef="#ctx0" brushRef="#br0" timeOffset="30756.6421">1213 12465 351 0,'0'0'7'15,"0"0"3"-15,0 0 5 16,-11-3 0-16,11 3 2 16,-8-4 0-16,8 4 2 15,-10-5 1-15,10 5-7 0,0 0-3 16,-14 2-3 0,10 13-2-16,-1 4 0 0,0 10-5 15,1 5 0-15,-5 7 0 0,7 0 0 16,-2 2 0-1,1-4 0-15,1-5 0 0,2-5 0 16,0-7 0-16,7-5 0 16,7-5 0-16,6 1 0 15,8-1 0-15,2 4 0 0,7 2 0 16,2 2 0 0,-1 5 0-16,1-1 0 0,-6 5 0 15,-9 1 0-15,-7 0 0 16,-6 2 0-16,-11-2 0 0,-9-4 0 15,-10-2 0-15,-9-4 0 16,-8-6 0-16,0-5 0 0,-5-1 0 16,-2-5 0-1,10 6-30-15,12-1-52 0,1 2-4 16</inkml:trace>
  <inkml:trace contextRef="#ctx0" brushRef="#br0" timeOffset="31040.0452">1097 12543 442 0,'0'0'2'16,"0"0"-1"-16,0 0 1 0,0 0 0 0,0 0 1 16,10 0 0-16,2 0-1 15,8 0 1 1,6-3-2-16,4-4-2 0,6 1-8 16,3-5-21-1,5 1-45-15,0 3-2 0</inkml:trace>
  <inkml:trace contextRef="#ctx0" brushRef="#br0" timeOffset="31277.9387">1603 12618 442 0,'0'0'1'0,"0"0"1"16,-5-15 1-16,3-4 1 16,1-10 0-16,1-8 0 15,1-6 1-15,4-6-2 16,7-3-7-16,2-5-21 16,8 9-51-16,3 5-2 0</inkml:trace>
  <inkml:trace contextRef="#ctx0" brushRef="#br0" timeOffset="31959.7361">2187 12672 335 0,'0'0'7'0,"0"0"4"16,0 0 4-16,0 0 0 16,-10 0 1-16,9 11 0 0,1 13 1 15,5 10 1-15,10 14-6 16,0 3-5-16,9 3-2 15,5 0-2-15,0-5 0 0,3-12 0 16,-2-18-1 0,-2-19-1-16,-4-19-1 0,-6-17 0 15,-4-11 0-15,-2-4 0 16,-3 1 0-16,0 9 1 0,-1 10-1 16,6 22 2-1,-1 13 1-15,4 24 1 0,4 11-1 16,0 5 0-16,5 6-7 0,-1-4-33 15,6-9-40 1,-2-13-3-16</inkml:trace>
  <inkml:trace contextRef="#ctx0" brushRef="#br0" timeOffset="32494.8681">2838 12719 311 0,'0'0'7'0,"0"0"5"15,0 15 2 1,0-3 2-16,0 4 3 0,0 1 1 15,1 8 0-15,1-1 1 0,0 0-5 16,0-2-5 0,-2-3-3-16,1-7-3 0,-1-12-2 15,0 0-1-15,0-4-1 16,-2-13-2-16,-1-8 1 16,3 0-2-16,0-3 1 0,0 0 0 15,5 7 1-15,4 7 0 0,2 10 1 16,3 6-1-1,3 16 1-15,-2 10 1 16,-1 3-1-16,1 5-2 16,-4-1-8-16,4-11-45 0,-2 2-23 15,-7-14-1-15</inkml:trace>
  <inkml:trace contextRef="#ctx0" brushRef="#br0" timeOffset="32705.4367">3069 12368 453 0,'0'0'3'16,"0"22"1"-16,3 5 2 0,3 8-1 16,6 9 1-16,3 8 0 15,5 7 0 1,3 3 0-16,0-5-4 15,1-2-4-15,0-15-10 16,0-7-64-16,-4-8-3 0</inkml:trace>
  <inkml:trace contextRef="#ctx0" brushRef="#br0" timeOffset="32911.5143">3013 12828 434 0,'0'0'1'0,"0"0"2"0,0 0 2 16,0 0 0-16,15-10 1 0,0 0-1 15,9-4 2 1,4-7-3-16,9 0-5 0,7-7-20 16,-4 2-54-16,17 2-2 15</inkml:trace>
  <inkml:trace contextRef="#ctx0" brushRef="#br0" timeOffset="33390.6988">3501 12651 299 0,'0'0'7'0,"5"15"4"16,-1-1 5-1,1 4 0-15,5 1 3 16,-1 2 2-16,-3-2 2 16,3 1 0-16,-2-8-6 0,-7-12-4 15,0 0-3-15,-8-16-2 16,-2-9-1-16,-3-6-3 15,1-1-2-15,3-3-1 0,2 0 0 16,6 8-1-16,2 3 0 16,10 8-2-16,10 11-4 0,4-1-11 15,9-1-37 1,8 7-25-16,2 0-3 16</inkml:trace>
  <inkml:trace contextRef="#ctx0" brushRef="#br0" timeOffset="33864.5645">4020 12489 447 0,'0'0'4'16,"0"0"2"-1,-7 0 1-15,7 0 0 0,-13-5 2 16,4 0 0-16,-3 1 0 16,1-1 2-16,1 0-9 0,-2 0-2 15,2 0 0-15,-2-1 0 16,2 3 0-16,1 0 0 15,-2 3 0-15,1-2 0 0,10 2 0 16,-14-2 0-16,14 2 0 16,-15 0 0-16,15 0 0 15,-9 0 0-15,9 0 0 16,-9 0 0-16,9 0 0 16,-11 2 0-16,11-2 0 0,-10 8 0 15,10-8 0-15,-12 9 0 16,12-9 0-16,-13 15 0 0,7-1 0 15,-1 2 0 1,1 3 0-16,1 6 0 16,2 3-6-16,3 1 1 0,0 1 2 15,1-5-1-15,6-4 1 16,5-7 0-16,0-10 0 16,3-4-1-16,0-14-1 0,3-1 0 15,-1 0 0-15,5 2 1 16,-3 6 0-16,1 7 0 0,0 7 2 15,0 10 1 1,-2 4-3-16,-2-3-10 0,1-11-39 0,-3 3-20 16,-3-10-3-1</inkml:trace>
  <inkml:trace contextRef="#ctx0" brushRef="#br0" timeOffset="34130.9522">4049 12489 449 0,'0'0'3'0,"0"10"2"16,0 4 0-16,3 5 1 16,4 3-1-16,-1 0 1 0,5 4-1 15,-1-2 1-15,4-4-4 16,-2-8-1-16,1-9-1 16,-4-5-1-16,-2-13 1 0,-1-4 0 15,2-4-1-15,-1 0 2 16,0 1 0-16,2 5 1 15,4 7 1-15,0 10-1 0,5 5 1 16,1 10 0 0,1 4-2-16,1 0-5 15,3 2-26-15,-2-4-48 0,-4-6-4 16</inkml:trace>
  <inkml:trace contextRef="#ctx0" brushRef="#br0" timeOffset="34544.9089">4589 12235 411 0,'0'0'7'15,"0"0"2"-15,-14 0 2 0,4 0 0 16,-3 1 1-16,-1 10 1 16,-6 2 0-16,-3 7 1 0,4 3-7 15,1 4-4 1,6 4-3-16,4 1 0 0,8-2 0 15,2-3 0 1,15-5 0-16,4-3 0 0,6-6 0 16,2-1 0-16,-1-1 0 15,-1-1 0-15,-9 4 0 0,-2 6 0 16,-10 2 0-16,-6 6 0 16,-10-5 0-16,-5 6-24 15,8-9-56-15,-17-6-2 0</inkml:trace>
  <inkml:trace contextRef="#ctx0" brushRef="#br0" timeOffset="34936.7728">4654 11881 439 0,'0'0'3'0,"0"0"2"16,0 0 2-16,-3 6 1 15,3 18 1-15,8 9 0 0,2 16 1 16,9 13 0-16,4 11-2 16,5 7-5-16,4 8-3 15,-1-4 0-15,8-1-28 0,0-9-51 16,-3-11-3-16</inkml:trace>
  <inkml:trace contextRef="#ctx0" brushRef="#br0" timeOffset="35598.187">5228 12377 327 0,'0'0'9'16,"0"0"5"-16,0 0 2 15,-9-6 5-15,9 6 0 0,0 0 1 16,-10 0 1-16,10 0 0 0,0 0-8 16,-13-5-4-16,13 5-2 15,-13-9-9 1,13 9 0-16,-17-13 0 0,6 4 0 16,3-1 0-1,-3 2 0-15,-1-1 0 0,1 1 0 16,1 1 0-16,0 3 0 15,2-1 0-15,8 5 0 0,-16-5 0 16,16 5 0 0,-12-7 0-16,12 7 0 0,-8-6 0 15,8 6 0-15,-10-2 0 0,10 2 0 16,0 0 0 0,-8-3 0-16,8 3 0 0,0 0 0 15,0 0 0-15,-6 5 0 16,6-5 0-16,-2 17 0 15,2-7 0-15,0 9 0 0,0 2 0 16,0 3-3-16,5 4 0 16,3-2-1-16,-3 1 1 0,7-5-1 15,2-5 1 1,-1-3 0-16,1-6-1 0,2-7 0 0,0-1 0 16,2 0 0-1,-1-2 1-15,1 1 0 16,0 1 0-16,-3 0-1 0,2 0-2 15,-4 1-2 1,-1-1-14-16,-12-9-52 0,2-8-1 16</inkml:trace>
  <inkml:trace contextRef="#ctx0" brushRef="#br0" timeOffset="35788.6688">5311 11969 415 0,'0'0'6'0,"0"0"1"16,0 20 1-16,2 4 2 16,6 16 1-16,3 7-1 0,10 11 1 15,4 7 0 1,8 3-6-16,-2 0-4 16,5-5-12-16,-8-5-43 0,4-19-26 15,-5-10-1 1</inkml:trace>
  <inkml:trace contextRef="#ctx0" brushRef="#br0" timeOffset="36023.204">5314 12318 455 0,'0'0'2'0,"0"0"1"15,2 8 1-15,-2-8 1 16,14 13 0-16,1-8 0 0,3-4 1 16,8 1-1-16,2-5-2 0,7-5-4 15,-1-7-10 1,5-1-22-16,1-3-44 0,-4 2-2 16</inkml:trace>
  <inkml:trace contextRef="#ctx0" brushRef="#br0" timeOffset="36323.611">5647 12200 430 0,'0'0'4'16,"0"5"2"-1,0 8 1-15,1 4 2 0,4 1-1 16,6 1 1-16,0 0 0 16,7-5 1-16,1-6-4 15,4-8-3-15,1-11-1 0,0-12-2 16,-2-9 0-16,-5-4-2 0,-2-8 1 15,-9 2-1 1,-5-3 0-16,-1 9 1 16,-6 9 1-16,-8 12 1 0,5 14 1 15,-1 12 1 1,2 21 0-16,8 12 1 0,4 7-1 16,9 1-3-16,7-1 0 15,9-7 0-15,4-9 0 16,7-12-9-16,-3-14-31 15,1-12-39-15,-2-14-4 0</inkml:trace>
  <inkml:trace contextRef="#ctx0" brushRef="#br0" timeOffset="36798.5716">6156 11787 422 0,'0'0'6'16,"0"0"1"-16,0 0 3 15,0 0 1-15,-3 5 0 16,3 4 1-16,-1 4 1 0,1 10 1 16,0 4-9-1,3 6-5-15,3 3 0 16,0 7 0-16,4 0 0 0,-1 2 0 16,0-5 0-16,1-1 0 15,-1-6 0-15,-2-4 0 0,0-4 0 16,-1-8 0-1,-1-5 0-15,-5-12 0 16,5 13 0-16,-5-13 0 0,0 0 0 16,-5-3 0-16,-5-4 0 0,1 0 0 15,-5-1 0-15,-2-3 0 16,-3 3 0-16,3 1 0 0,-4 2 0 16,3 2 0-1,0 3 0-15,1 0 0 0,3 3 0 16,3 9 0-1,-1 2 0-15,6 2 0 0,3 4 0 16,2-2 0-16,1 3 0 16,6-6 0-16,9 1 0 15,0-10 0-15,7-3 0 16,4-3 0-16,3-6 0 0,0-10 0 16,3-4 0-16,-5-14-6 15,0 6-77-15,-1 0-1 16</inkml:trace>
  <inkml:trace contextRef="#ctx0" brushRef="#br0" timeOffset="37655.327">1217 14170 375 0,'0'0'2'15,"0"0"6"-15,0 22 1 0,9 0 2 16,5 9 1-16,3 5 2 16,5 3 0-16,1 2 0 15,1 1-1-15,-2-9-5 0,0-6-2 16,-9-14-2 0,-13-13-3-16,10-5-1 0,-10-17-3 0,-8-10-2 15,-3-6-1 1,0-1 0-16,2 3-1 15,1 2 1-15,4 7 1 16,4 13 2-16,13 11 3 0,6 6 1 16,7 6 1-16,7 4 1 15,3-2-1-15,4-3 1 0,-1-6-1 16,-2-4 0-16,-7-10 1 16,-7-10-1-1,-5-5 0-15,-11-5 1 0,-7-1-1 16,-4-1 2-16,-8 8 0 15,-4 4 1-15,1 14 0 0,2 8 1 16,3 21-2-16,5 12 2 16,5 9-6-16,12 5 0 0,4 2 0 15,12-3 0-15,0-9 0 16,13-8-43 0,0-15-38-16,3-12-4 0</inkml:trace>
  <inkml:trace contextRef="#ctx0" brushRef="#br0" timeOffset="38346.7008">2031 13987 384 0,'0'0'5'0,"0"0"3"0,-5-5 2 16,5 5 2-1,0 0 1-15,-13-7 1 0,13 7 1 0,-13-5 1 16,13 5-4 0,-11-3-4-16,11 3-1 15,-14 0-2-15,14 0-3 0,-14 0-2 16,14 0 0-16,-12 4 0 15,12-4 0-15,-13 6 0 16,13-6 0-16,-15 16 0 0,8 0 0 16,0 7 0-16,2 9 0 15,1 5 0-15,4 9-2 0,0-1-1 16,8-2 1 0,0-3 0-16,4-10 0 15,3-12 1-15,-2-18 0 0,1-10 0 16,-2-19 0-1,-1-6 0-15,2-3 1 0,-4-2-1 16,4 6 1-16,1 11 0 0,4 14-1 16,2 9 1-16,4 20 0 15,7 9 0-15,-1 9 1 16,4 4 0-16,-1 4 0 16,-4 2 1-16,-4-4 0 15,-4-1-1-15,-8 1 1 0,-6-1 0 16,-7 0 0-16,-10-2-2 15,-8-2 0-15,-10-6-5 16,3-2-12-16,-10-2-49 0,-3-18-15 16</inkml:trace>
  <inkml:trace contextRef="#ctx0" brushRef="#br0" timeOffset="38742.0272">2265 14134 453 0,'0'0'3'15,"0"0"0"-15,0 10 0 0,0-10 0 16,0 0-1-16,0 0-3 16,0-7-8-16,-4-16-16 0,-3-12-50 15,-2-2-3-15</inkml:trace>
  <inkml:trace contextRef="#ctx0" brushRef="#br0" timeOffset="39098.6706">2184 13851 421 0,'0'0'7'0,"-11"14"3"0,6-3-1 16,-1 5 1-16,-2 0 0 0,4 0 0 15,2-2 0 1,2-2-1-16,0-12-9 0,13 0-6 0,2-12-8 16,4-8-4-1,3 2-2-15,1-2-1 16,4 5 3-16,-1 4 7 16,-1 8 6-16,0 8 6 0,-2 10 7 15,-3 11 7-15,-4 3 3 16,1 6 0-16,-2 0-2 0,-3-3-5 15,4-7-5 1,2-6-2-16,-1-12-2 16,1-7-2-16,2-15-2 0,0-9-3 15,-1-9 1-15,-4-4-1 16,-5-4 2-16,-6 1 2 0,-7 2 3 16,-8 9 2-16,-6 12 2 15,-7 10 2-15,-3 7 0 0,1 11 0 16,2 10-2-1,3 3-5-15,11 2-10 0,0-9-22 16,12-2-49-16,11-12-4 0</inkml:trace>
  <inkml:trace contextRef="#ctx0" brushRef="#br0" timeOffset="39594.8309">2819 13854 391 0,'0'0'4'16,"1"14"2"-16,1-3 2 0,1 2 0 15,-1 2 0 1,-1-4 1-16,0 3 0 16,0-3 0-16,-1-11-4 0,0-8-2 15,0-13-1-15,0-8 0 16,0-5-2-16,0 0 1 0,0 0 0 16,4 6 0-16,5 8 2 15,2 13-1-15,3 12 1 0,4 14 0 16,-1 13 0-16,3 2-5 15,7 8-24 1,-4-2-50-16,-4-6-3 16</inkml:trace>
  <inkml:trace contextRef="#ctx0" brushRef="#br0" timeOffset="40152.6564">3960 13109 393 0,'0'0'7'0,"0"0"3"16,-7-12 3-16,7 12 2 15,-19-13 1-15,2 8 1 16,-1 2 1-16,-8 3 1 16,-1 8-16-16,-3 11-3 15,-4 11 0-15,2 13 0 0,-5 18 0 16,6 11 0-16,4 23 0 15,7 14 0-15,8 7 0 16,7 14 0-16,9-4 0 16,13-5 0-16,12-12 0 15,10-15 0-15,10-21 0 0,8-22 0 16,8-17 0-16,-1-25-69 0,3-11-18 16</inkml:trace>
  <inkml:trace contextRef="#ctx0" brushRef="#br0" timeOffset="40688.2446">3880 13438 443 0,'0'0'4'15,"-8"4"2"-15,0 9 1 0,-1 6 0 16,2 3 0-16,-2 9 0 0,1 6 1 16,1 1 0-1,5 1-4-15,1-1-2 16,2-5-2-16,5-5 0 15,10-6 0-15,0-5 0 0,10-3 0 16,4-4 0-16,3 0 0 16,4 2 0-16,-1 2 1 0,-1 5 0 15,-3 7 0 1,-6 4 1-16,-8 6-1 16,-10 3 1-16,-8 2-2 0,0-3 0 15,-5-5-8-15,-9-9-7 16,-1-18-33-16,-3-6-33 0,-1-14-3 15</inkml:trace>
  <inkml:trace contextRef="#ctx0" brushRef="#br0" timeOffset="40905.2285">3868 13622 488 0,'0'0'2'0,"0"0"0"0,0 0 0 16,-7-7 1-16,6-1-1 0,1-5 0 16,0-1 0-1,10-4 1-15,4-1-2 16,4 1-1-16,10 1-6 16,2-4-12-16,13 6-60 0,3 9-3 15</inkml:trace>
  <inkml:trace contextRef="#ctx0" brushRef="#br0" timeOffset="41139.1933">4265 13481 431 0,'0'0'3'0,"-4"-13"1"0,1-5 1 16,0-6 0-16,1-4 0 16,2-4 1-1,0-5-1-15,4-3-3 0,11 7-17 16,5 6-59-16,6 6-1 16</inkml:trace>
  <inkml:trace contextRef="#ctx0" brushRef="#br0" timeOffset="41768.8558">4591 13304 397 0,'0'0'6'15,"-2"12"1"-15,1 1 3 16,1 11 1-16,0 12 1 15,6 14 0-15,5 16 0 16,10 9 2-16,1 3-6 16,8 0-2-16,3-5-2 0,3-11-1 15,2-15-1-15,-1-22-1 16,-5-25-1-16,-5-22-1 0,-6-21-3 16,-5-20 0-16,-5-12 2 15,-7-10 1-15,-4-5 0 16,-2 11 2-16,-4 14 2 0,1 14 2 15,3 24 1 1,2 27-2-16,7 27-4 0,10 21 0 16,3 10 0-16,9 7 0 15,1-6 0-15,13 4-25 16,-3-15-58-16,4-17-3 16</inkml:trace>
  <inkml:trace contextRef="#ctx0" brushRef="#br0" timeOffset="42219.7672">5059 13321 417 0,'0'0'1'0,"0"0"3"16,0 0 3-16,11 0 2 15,3 0 1-15,3-5 1 0,8-2 2 16,8-5-1-16,7-2 1 16,4-1-3-16,7-6-6 15,6 3-4 1,3-3 0-16,1 6 0 0,-1-2 0 0,1 9-11 15,-5 4-36 1,-3 2-34-16,-5 2-3 16</inkml:trace>
  <inkml:trace contextRef="#ctx0" brushRef="#br0" timeOffset="42447.2103">5530 13261 476 0,'0'0'4'16,"-5"15"0"-1,-1 4 1-15,2 10 1 0,2 9 1 16,2 9-1-16,0 8-3 16,6 6-3-16,7-1 0 0,5-4 0 15,10-3 0-15,0-14 0 16,13-20-65-1,-1 3-19-15,-1-11 1 0</inkml:trace>
  <inkml:trace contextRef="#ctx0" brushRef="#br0" timeOffset="43089.3883">5961 13348 413 0,'4'10'4'0,"6"9"2"16,1 8 1-1,4 10 1-15,3 1 0 0,3 3 1 16,2 3 0-16,-2 0 1 16,-2-11-4-16,-5-11-1 15,-3-13-2-15,-11-9 0 16,0-19-1-16,-7-13 0 15,-12-14-1-15,-5-12 0 0,-4-7 0 16,-1-7 0-16,-2 1-1 0,4 4 0 16,4 6 1-16,8 8-2 15,6 12 2 1,9 9 0-16,4 7-1 0,10 9 1 16,6 2 1-16,4 7-1 15,3 4 1-15,2 3-1 16,-1 1 2-16,-2 8-3 15,-2 6 0-15,-2 3 0 0,-7 7 0 16,-3 1 0-16,-6 4 0 16,-2 0 0-16,-1 2 0 0,-2 0 0 15,0-3 0 1,2 5 0-16,3-1 0 16,4-1 0-16,2 1 0 0,4-1 0 15,5-3 0-15,2 2 0 16,1-5 0-16,5-5 0 15,-5-7 0-15,5 1-11 0,-3 2-67 16,3-17-6-16</inkml:trace>
  <inkml:trace contextRef="#ctx0" brushRef="#br0" timeOffset="43781.3077">6210 12760 282 0,'0'0'5'0,"0"0"1"15,0 0 6 1,0 0 1-16,0 11 2 0,0-11 1 16,0 0 1-16,8 13 4 0,1-5-5 15,8 8-2 1,7 4-2-16,12 6-2 16,8 8-1-16,13 4 1 0,7 7-2 15,7 7-1-15,9-2 0 16,-1 7-1-16,-2 4 1 0,-3 4-2 15,-8 5 0 1,-8 3-1-16,-12 4 0 0,-16 4-4 16,-10 5 0-16,-17 1 0 15,-3-3 0-15,-12-5 0 16,-5-5 0-16,-7-13-3 16,2-14-48-16,-4-8-32 0,-1-19-1 15</inkml:trace>
  <inkml:trace contextRef="#ctx0" brushRef="#br0" timeOffset="62838.0804">2395 4816 357 0,'0'0'6'16,"0"0"6"-1,0-10 4-15,0 10 1 0,-1-16 1 16,-5 4 2 0,-1 0 1-16,-6-1 0 0,-3-1-6 15,-7 6-7-15,-7 2-8 16,-4 6 0-16,-4 6 0 16,-7 9 0-16,1 10 0 15,0 7 0-15,0 6 0 0,5 2 0 16,8 2 0-16,10-4 0 0,12 3 0 15,9-7 0 1,15-4 0-16,12-6-5 16,10-5 1-16,9-1 0 0,3-2 1 15,5-3 1 1,-5 1 0-16,-7 2 1 0,-6 6 2 16,-16 4 2-16,-10 9 0 0,-15 6 1 15,-18 5 1 1,-16 7 0-16,-7-5-5 0,-7-3 0 15,-5-15-7-15,6-11-71 0,1-16-3 16</inkml:trace>
  <inkml:trace contextRef="#ctx0" brushRef="#br0" timeOffset="63538.7222">2498 4696 388 0,'0'0'5'0,"0"13"2"0,6 12 2 16,7 9 2-16,2 9 0 16,8 8 2-16,0 10 1 15,3 2 0-15,0-3-4 16,-6-4-2-16,1-13-2 0,-7-7-1 15,-5-18 0-15,-9-18-2 0,0 0-1 16,-10-21-2 0,-5-22 0-16,2-17 0 0,-2-9-3 15,4-3 0-15,0 0-1 16,7 9 1-16,4 10 0 16,15 16 0-16,7 28 2 0,10 14 0 15,4 25 0-15,4 15 1 16,2 11 0-1,-4 9 0-15,-1 8 2 0,-12-1-1 16,-6-1 2-16,-15-2 1 0,-5-6 1 16,-17-10-1-1,-11-9-1-15,-7-12-3 0,-5-13 0 16,-1-12 0 0,-5-7-9-16,5-12-21 0,18-7-50 15,-9-3-4-15</inkml:trace>
  <inkml:trace contextRef="#ctx0" brushRef="#br0" timeOffset="64264.4003">3700 4484 393 0,'0'0'5'0,"2"23"4"15,4 9 2-15,4 15 1 16,5 13 0-16,3 15 2 0,-1 10 0 15,3 8-1-15,-4 1-4 16,0-8-3-16,-4-11-2 0,-4-18-2 16,-1-17-2-1,-3-17 0-15,-4-23 0 16,11-5 0-16,2-22-2 16,1-5-1-16,9-3-1 0,1-2 0 15,4 3 0-15,2 5 0 16,1 12 0-16,-4 11 2 15,-5 6 1-15,-7 18 0 0,-3 9 2 16,-11 9 2-16,-7 8 0 16,-15 2 1-16,-8 0-1 15,-6-8-2-15,-1-6-9 0,-1-19-25 16,5-16-43 0,3-18-4-16</inkml:trace>
  <inkml:trace contextRef="#ctx0" brushRef="#br0" timeOffset="64966.9061">4382 4969 424 0,'0'0'5'16,"0"0"4"-16,0 0-1 0,0 0 2 16,0 0 1-16,0 0 1 15,0 0 1 1,0 0 0-16,0 0-7 0,-12 0-6 16,12 0 0-16,-11-9 0 0,11 9 0 15,-13-11 0 1,13 11 0-16,-14-12 0 0,14 12 0 15,-14-12 0-15,14 12 0 16,-11-9 0-16,11 9 0 16,-13-8 0-16,13 8 0 0,-7-7 0 15,7 7 0-15,-9-7 0 16,9 7 0-16,-11-5 0 16,11 5 0-16,-8 0 0 0,8 0 0 15,-15 2 0-15,15-2 0 16,-15 11 0-16,4-2 0 0,-1 3 0 15,2-1 0-15,-6 5 0 16,4 5 0-16,0-1 0 0,0 9 0 16,5-3 0-1,4 3 0-15,3-4-4 16,5-1-1-16,9-7 1 0,4-5-1 16,6-6 0-1,0-6 1-15,1-2 0 0,0-5 1 16,-2 5 1-16,-2 2 0 15,-3 0-1-15,-3 8-4 0,1 10-14 16,-8 4-52 0,8-2-4-16</inkml:trace>
  <inkml:trace contextRef="#ctx0" brushRef="#br0" timeOffset="65260.3683">4587 4827 409 0,'0'0'6'16,"0"0"1"-16,-12 6 2 0,6 6 2 15,-1 1-1-15,-2 7 0 16,1 1 1-16,4 5-1 16,4 2-5-16,1 2-2 0,9-4-3 15,8 1-3 1,3-2-1-16,3-5-2 15,-1-1-1-15,1-2 0 0,-7 1 1 16,-4-1 0-16,-9 1 2 16,-4 1 3-16,-9 0 2 0,-10-3 0 15,-1-5-5-15,-1-1-26 0,21-10-42 16,-24 0-2-16</inkml:trace>
  <inkml:trace contextRef="#ctx0" brushRef="#br0" timeOffset="65511.5522">4783 5061 415 0,'0'0'3'0,"0"0"0"16,0 0 2-16,14-12 0 16,-6-5 0-16,2 0 0 0,3-7 0 15,-1-1 0 1,0-4-2-16,-4 3 1 15,-4 4 2-15,-5 5 1 0,1 17 1 16,-23-7 0-16,6 14 1 16,-1 13 0-16,3 8-3 0,3 5-6 15,6-3 0-15,13 4-13 0,11-9-66 16,17-9-4 0</inkml:trace>
  <inkml:trace contextRef="#ctx0" brushRef="#br0" timeOffset="66220.8667">4733 4930 318 0,'0'0'9'16,"0"0"2"-16,0 0 1 0,8 12 1 15,-8-12 2-15,15 18 0 0,-4-9-1 16,1 2 1-16,0 0-9 15,2 1-9-15,-1-9-22 16,2 0-45-16,5-3-4 16</inkml:trace>
  <inkml:trace contextRef="#ctx0" brushRef="#br0" timeOffset="66882.8295">4761 4956 296 0,'0'0'7'16,"0"0"3"0,0 0 4-16,5 8 1 15,-5-8 1-15,12 19 4 0,-7-4 0 16,7-1 1-16,1 2-7 15,2-2-3-15,3 1-4 0,2-6-1 16,1-1-2 0,-4-5-4-16,6-3-5 15,-8-2-10-15,3-5-29 0,1 5-32 16,-6 2-2-16</inkml:trace>
  <inkml:trace contextRef="#ctx0" brushRef="#br0" timeOffset="67478.2234">5347 4835 336 0,'0'0'6'0,"2"20"2"16,4 9 1-16,2 12 4 0,7 11 1 16,-3 8 0-1,5 14 3-15,-3 2 1 0,1 1-4 16,-4-9-1-16,-2-12-2 16,-4-11-1-16,-5-16-2 0,-2-18-2 15,-11-14-2 1,-1-26-2-16,-5-17-1 0,-3-21-2 15,-2-16-1-15,2-12 0 16,1 0 1-16,8 1-1 16,6 8 1-16,7 13 0 15,6 17 0-15,11 18 1 0,9 21 0 16,4 17 1-16,2 17-1 16,-1 10 1-16,-2 13 0 0,-6 9 1 15,-7 5 0 1,-9-1 1-16,-7-2-1 0,-10-6-1 15,-9-11-4-15,0-11-10 0,-8-19-30 16,8-8-38 0,0-14 1-16</inkml:trace>
  <inkml:trace contextRef="#ctx0" brushRef="#br0" timeOffset="68019.4559">5960 4728 424 0,'0'0'7'0,"0"0"2"0,0 0 2 15,-9 6 1-15,9-6 1 16,-9 5 1-16,9-5 0 0,-10 7-7 16,10-7-7-1,-10 0 0-15,10 0 0 16,-7-12 0-16,7 12 0 0,-10-14 0 15,2 3 0-15,8 11 0 16,-15-18 0-16,15 18 0 16,-17-12 0-16,9 7 0 15,8 5 0-15,-16-10 0 16,16 10 0-16,-8-7 0 0,8 7 0 16,0 0 0-16,-11-1 0 15,11 1 0-15,0 0 0 0,-10 5 0 16,10-5 0-16,-12 15 0 15,12-15 0-15,-18 17 0 16,7-7 0-16,0 2 0 16,2 1 0-16,-3 2 0 15,2 5 0-15,2 3 0 0,3 2 0 16,4 5 0-16,1 1 0 16,2-2 0-16,7-5 0 0,4-4 0 15,7-10 0 1,6-10 0-16,-4-8 0 0,5-8 0 15,-1-4 0-15,0 1-2 16,-3 7 0 0,0 7 1-16,-3 5 0 0,-5 14 0 15,0 8 0-15,-3 2-3 0,0 1-8 16,2-25-58-16,0 11-10 16</inkml:trace>
  <inkml:trace contextRef="#ctx0" brushRef="#br0" timeOffset="68153.4274">6155 4916 481 0,'0'0'2'0,"0"12"0"15,0-12-1-15,0 0-3 0,0 0-7 16,15-3-24 0,-3-14-41-16,-1-7-4 0</inkml:trace>
  <inkml:trace contextRef="#ctx0" brushRef="#br0" timeOffset="68264.2921">6179 4529 469 0,'0'0'5'15,"0"0"1"-15,-10 12 0 16,5 2 2-16,0 5 0 16,0 3-2-16,3 5-3 0,2 2-3 15,5-3-5-15,13-1-32 16,3 0-43-16,6-7-4 0</inkml:trace>
  <inkml:trace contextRef="#ctx0" brushRef="#br0" timeOffset="68454.9207">6405 4934 403 0,'0'0'3'0,"0"0"2"15,0 0 0 1,-2-13 3-16,-3-1 0 0,1-8 1 16,-2-5 0-16,0-2 0 0,-3-4-4 15,5 0-2 1,2 2-4-16,2 5-4 15,3-1-14-15,13-2-49 0,5 13-9 16</inkml:trace>
  <inkml:trace contextRef="#ctx0" brushRef="#br0" timeOffset="68704.7299">6760 4500 500 0,'0'0'3'15,"-12"7"1"-15,-2 4 0 16,-3 9-4-16,-2-2 0 15,2 6 0-15,-2 2 0 0,4 1 0 16,8 1 0-16,7-4 0 16,12-3 0-16,8-6 0 0,6-2 0 15,6-1 0 1,1-4 0-16,-1 1 0 0,-6 1 0 0,-4 4 0 31,-14 1 0-31,-8 4 0 0,-10 1 0 16,-15-1 0-16,-5 5 0 0,-10-7-23 15,6-8-60 1,-3-6-4-16</inkml:trace>
  <inkml:trace contextRef="#ctx0" brushRef="#br0" timeOffset="69496.9144">7569 4454 328 0,'0'0'10'0,"0"0"4"16,-7 5 3 0,7-5 2-16,-4 12 1 0,1 1 0 15,1 2 2-15,2 10 1 16,1 1-9-16,5 4-5 15,4 3-2-15,2 1-1 0,6 0-4 16,2-6-2-16,2-7 0 16,2-9 0-16,1-8 0 0,1-4 0 15,-3-8 0-15,-4 0 0 16,4-1 0 0,-2 5 0-16,1 4 0 0,-1 8 0 15,1 6 0-15,4 5 0 16,-1-2 0-16,1 0 0 15,-1-3 0-15,-2-10 0 0,-4-4 0 16,0-11 0-16,-6-13-2 16,3-12-46-16,-7 2-34 15,-1-5-1-15</inkml:trace>
  <inkml:trace contextRef="#ctx0" brushRef="#br0" timeOffset="69741.7193">8260 3624 468 0,'0'0'4'16,"1"11"2"-16,3 9 3 16,3 15 0-16,6 17 2 0,2 20-7 15,5 18-4 1,0 20 0-16,3 19 0 0,1 8 0 15,-2 7 0-15,2-3 0 16,-7-10 0-16,4-16 0 16,-6-10 0-16,3-21 0 15,-5-7-38-15,5-33-49 0</inkml:trace>
  <inkml:trace contextRef="#ctx0" brushRef="#br0" timeOffset="70700.8646">2250 6404 399 0,'0'0'9'15,"0"0"3"-15,-15 0 2 16,3-3 2-16,-6 3 1 16,-5 0 1-16,-1 10-1 15,-7-2-8-15,0 7-9 0,3 3 0 16,4 4 0-16,6-1 0 15,8 5 0-15,10-1 0 16,7-1 0-16,13-4 0 0,7-1 0 16,10-2 0-1,2-1 0-15,2 1 0 0,0 2 0 0,-7 2 0 16,-9 3 0 0,-11 3 0-16,-7 6 0 0,-7 4 0 15,-12-4 0-15,-5 2 0 16,-9-14-16-16,5-11-61 15,0-5-5-15</inkml:trace>
  <inkml:trace contextRef="#ctx0" brushRef="#br0" timeOffset="70962.5805">2547 6612 429 0,'0'0'3'16,"0"0"3"-16,0 0 0 15,8-13 1-15,-7 2 0 16,-1-7 0-16,0-3 0 0,1-7 0 16,-1-1-3-16,-3 2-1 15,-5 4 0-15,-1 9 1 0,-2 11 0 16,-3 10 2-16,-1 20 2 16,-1 17-8-16,4 7 0 15,1 7 0-15,7-2 0 16,4-1 0-16,13-10 0 15,10-10 0-15,7-21 0 0,-4-9-83 16,17-5-1-16</inkml:trace>
  <inkml:trace contextRef="#ctx0" brushRef="#br0" timeOffset="71370.5955">2936 6432 402 0,'0'0'8'16,"0"0"2"-16,0 0 2 16,-10-1 1-16,10 1 0 0,0 0 2 15,-10 0 0 1,10 0 1-16,0 0-9 16,-9 0-7-16,9 0 0 0,0 0 0 15,-11 0 0-15,11 0 0 16,-16 0 0-16,16 0 0 15,-16 14 0-15,3 2 0 0,1 9 0 16,-4 4 0-16,3 5 0 0,-3 2 0 16,5 0 0-16,0-4 0 15,6-7 0-15,3-16 0 16,2-9 0-16,15-6 0 16,3-10 0-16,6-4 0 15,6 1 0-15,4 10 0 0,-3 9 0 16,0 9 0-1,-8 25 0-15,-3 15 0 0,-6 9 0 16,-5 9 0 0,-6-1 0-16,-3-6 0 0,3-6 0 15,-3-8-59-15,8-25-24 0</inkml:trace>
  <inkml:trace contextRef="#ctx0" brushRef="#br0" timeOffset="71648.6292">3105 6338 501 0,'0'0'3'0,"0"25"1"15,0 1-1-15,2 10-3 0,9 4 0 16,0 5 0-16,5 3 0 16,3 1 0-1,5-8 0-15,2-11 0 16,0-18 0-16,2-9 0 0,-3-12 0 15,-1-15 0-15,-6-10 0 0,2-7 0 16,-3-1 0 0,-2 2 0-16,-3 8 0 0,1 10 0 15,-2 11 0-15,3 11 0 16,-2 11 0-16,9 14 0 0,-6-1-79 16,12 0-3-16</inkml:trace>
  <inkml:trace contextRef="#ctx0" brushRef="#br0" timeOffset="72183.6682">3632 6486 404 0,'0'0'3'0,"5"0"0"0,6 0 2 15,4-4 0-15,4-7 1 16,4-3 0-16,2-2 1 15,3-6 0-15,-5-2 0 0,-7-1 1 16,-4 0 1-16,-9 5 1 16,-3 9 1-1,-11 4 0-15,-2 11-2 0,-8 14-9 16,1 16 0-16,3 7 0 16,5 7 0-16,6 3 0 0,6 0 0 15,18-6 0-15,6-10 0 16,20-16-59-16,6-7-27 15</inkml:trace>
  <inkml:trace contextRef="#ctx0" brushRef="#br0" timeOffset="72624.8005">4115 6529 388 0,'0'10'7'0,"0"5"2"0,1 1 1 16,0 4 1-1,1-4 0-15,2-1 0 16,-1-3 0-16,-3-12 1 0,10-7-7 16,-5-17-2-16,1-12-2 15,5-6 0-15,0 1-1 0,2-1 0 16,3 9 1-16,-1 7 0 15,2 15 1-15,0 11 0 16,-3 13 0-16,5 14 1 16,-6 5-2-16,0 1-6 15,4-3-46-15,1 1-27 0,-4-7 0 16</inkml:trace>
  <inkml:trace contextRef="#ctx0" brushRef="#br0" timeOffset="72858.8272">4531 6138 451 0,'0'0'6'0,"0"0"1"16,-15 2 3-16,5 4 0 16,-5 11 2-16,-1 1 0 15,0 11-9-15,-4 6-3 0,5 7 0 16,4 4 0-1,5 0 0-15,5 0 0 0,9-10 0 16,11-2 0-16,2-14 0 0,16-3 0 16,15-17-78-1,-11 0-8-15</inkml:trace>
  <inkml:trace contextRef="#ctx0" brushRef="#br0" timeOffset="73128.3811">4746 6425 451 0,'0'0'2'0,"0"0"0"15,0 0 2 1,0-9 1-16,4-3 0 0,4-6 1 16,4-2-1-16,0-5 1 15,4-4-1-15,-1 0-1 16,-3-1-1-16,-4 6 1 0,-8 5 0 16,-1 9 1-16,-10 7-5 15,-5 9 0-15,-5 12 0 0,-1 8 0 16,5 10 0-1,0 6 0-15,11 3 0 16,5-2 0-16,6-6 0 0,15-4 0 16,12-7 0-16,11-14 0 15,16-4 0-15,5-12-82 0,6-11-3 16</inkml:trace>
  <inkml:trace contextRef="#ctx0" brushRef="#br0" timeOffset="73542.7944">5895 6282 468 0,'0'0'3'16,"-5"0"-1"-16,5 0 0 16,-13-7-1-16,9-5-3 15,-4-12-4-15,0-10-7 0,1-1 0 16,2-14-2-1,-1-2 2-15,-5-2 7 16,2 10 7-16,-7 5 7 0,0 17 4 16,-6 9 7-16,5 9 0 15,0 8 0-15,4 11-3 0,5 7-7 16,5-6-9 0,11 5-12-16,5-10-19 15,5 0-48-15,10 1-3 0</inkml:trace>
  <inkml:trace contextRef="#ctx0" brushRef="#br0" timeOffset="73747.9454">6089 6321 446 0,'0'0'2'15,"0"-4"-1"1,-4-9 0-16,1-4 0 0,2-12 0 16,0-5 1-16,1-4 0 0,0-5 2 15,6 4 1 1,5 5 1-16,-1 5 2 15,5 13 0-15,-1 11 1 16,5 5 0-16,-3 16-3 0,6 3-6 16,1 8 0-16,-6-5-20 15,8 7-59-15,0-5-3 0</inkml:trace>
  <inkml:trace contextRef="#ctx0" brushRef="#br0" timeOffset="74256.7418">6945 5622 444 0,'0'0'6'15,"0"0"2"1,-1 22 2-16,1 2 1 0,0 15 0 15,0 8 2-15,0 15-5 16,1 8-8-16,0 5 0 16,4 5 0-16,3-8 0 0,2-9 0 15,6-7 0 1,3-13-66-16,6-16-19 0</inkml:trace>
  <inkml:trace contextRef="#ctx0" brushRef="#br0" timeOffset="74584.1887">7374 5548 463 0,'0'0'6'0,"-11"13"1"16,-2 7 2-1,-1 9 1-15,-2 13 0 0,-7 9-4 16,3 9-6-1,1 9 0-15,2-2 0 0,10 2 0 16,7-9 0-16,13-9 0 16,11-14 0-16,9-16 0 0,11-16 0 15,5-12 0-15,2-12 0 16,-5-12 0-16,-5-4 0 16,-10 4 0-16,-12 2 0 15,-14 10 0-15,-8 9 0 0,-11 10 0 16,-8 8 0-16,-3 13 0 0,0-4 0 15,7 7-67 1,11 0-20-16</inkml:trace>
  <inkml:trace contextRef="#ctx0" brushRef="#br0" timeOffset="74909.0521">7881 5524 511 0,'0'0'0'0,"-21"0"0"16,3 1 0-1,-5 6 0-15,-5 6 0 16,-4 8 0-16,1 4 0 0,-1 4 0 16,8 4 0-16,13 2 0 15,10-3 0-15,5 2 0 16,20-2 0-16,8-2 0 0,5-6 0 15,11-3 0-15,-2 2 0 16,1-4 0-16,-4 5 0 0,-8 2 0 16,-14 4 0-1,-14 7 0-15,-10 5 0 16,-19 0 0-16,-12 3 0 16,-13-11 0-16,0-5-70 0,-4-12-16 15</inkml:trace>
  <inkml:trace contextRef="#ctx0" brushRef="#br0" timeOffset="75326.4142">8766 5921 464 0,'0'0'3'0,"-1"15"2"0,-1-5 0 15,0 0 1-15,-2 0-1 16,3 1 1-16,1-11 1 16,-5 13 0-16,5-13-4 15,-9-22-3-15,6 0 0 16,3-4 0-16,0-6 0 0,1 1 0 16,9 2 0-16,-1 4 0 15,8 4 0-15,6 9 0 0,5 7 0 16,6-3-6-1,9 8-18-15,-1-3-54 0,6 2-4 0</inkml:trace>
  <inkml:trace contextRef="#ctx0" brushRef="#br0" timeOffset="75768.7349">9219 5945 446 0,'0'0'5'16,"0"0"0"-16,-3 8 2 16,3-8 0-16,0 0 2 15,0 0 0-15,-5-7 0 0,-2-10 1 16,-1-9-6-16,0-13-4 16,-2-11 0-1,-4-12 0-15,3-7 0 0,0-1 0 16,4 4-2-16,5 0-1 0,3 6-1 15,9 9 1 1,8 13 0-16,8 12 1 0,3 11 1 16,6 12 0-1,1 3 0-15,4 11 1 0,-2 7 1 16,-3 7-1-16,-3 4 2 0,-10 7 0 16,-6 0 0-1,-10 7 2-15,-6 0 1 16,-7 1-1-16,-7 0-4 0,0-3 0 15,-1-4 0-15,5-4 0 16,5-6 0-16,5-3 0 0,4-3 0 16,10-2 0-16,8-3 0 15,0-3 0-15,7 5 0 16,-3-12 0-16,7-6-67 0,-2 6-17 16</inkml:trace>
  <inkml:trace contextRef="#ctx0" brushRef="#br0" timeOffset="76263.0358">9920 5760 416 0,'0'0'4'0,"-9"-10"0"0,-1-7 1 0,0-9-1 16,0-10 1-1,-1-9-3-15,1-6 1 16,0-1 1-16,8 1-3 16,2 13 0-16,7 13 2 0,9 23-1 15,5 14 2-15,5 22 1 16,5 15 1-16,10 8 1 0,2 7-1 16,-1-5 1-16,2-7-1 15,-8-10 0-15,-2-13-1 16,-6-18 0-16,-8-11-5 15,-7-10 0-15,-7-17 0 16,-6-11 0-16,-1-16 0 0,-10-7 0 16,1-8 0-16,-2-1 0 0,-3 0-9 15,8 14-14-15,2 8-55 16,2 17-5-16</inkml:trace>
  <inkml:trace contextRef="#ctx0" brushRef="#br0" timeOffset="76714.5253">10508 5852 414 0,'0'0'3'16,"0"0"1"-1,0 0 0-15,0 0 1 16,3-12 0-16,-3-12 0 0,0-13 0 15,4-11 0-15,-3-20-2 16,-1-17 1-16,8-14 1 0,2-5 0 16,4 8 1-1,1 9 1-15,4 16 2 0,4 27-1 16,4 30 0-16,4 30-2 16,2 35-6-16,-5 21 0 0,2 14 0 15,-3 7 0-15,-2 5 0 16,-2-7 0-16,-6-12 0 15,4-7 0-15,-10-14-76 16,4-18-8-16</inkml:trace>
  <inkml:trace contextRef="#ctx0" brushRef="#br0" timeOffset="76975.1433">10481 5520 459 0,'0'0'4'16,"0"0"1"-16,0 0 2 16,0 0 1-16,0 0 1 15,15 3 0-15,6 1 1 16,11-4-10-16,11 1 0 0,7-1 0 15,9-3 0-15,5-9 0 16,8 4 0-16,7-6-81 0,-11-4-3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25:52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12278 6138 346 0,'0'0'8'0,"-3"25"3"0,1 5 3 16,2 16 2-16,7 17 0 15,0 6 2-15,6 14 0 16,1 6 1-16,2-3-7 16,1-7-3-16,0-13-3 0,-4-15-1 15,-3-17-1-15,-5-11 0 0,-5-23-2 16,1-7 1 0,-2-19-3-16,-9-20 0 15,-7-10 0-15,-4-20 0 0,-6-7 0 16,1-8 0-16,1 2 0 15,3 5 0-15,0 7 0 16,3 13 0-16,13 14 0 16,6 11 0-16,5 15 0 0,14 9 0 15,7 7 0-15,10 8 0 16,10 0 0-16,5 6-2 16,5-1 0-16,3 5 1 0,1 4-1 15,-10 3 1 1,-6 6 2-16,-11 4 0 0,-15 10 2 15,-10 6 0-15,-8 6-3 16,-9-2 0-16,-2 2 0 16,-2-1 0-16,2-6 0 0,9-6 0 15,3-12 0-15,14-6 0 16,7-6 0-16,6-3 0 0,8-2-2 16,3-4-4-16,2-1-1 15,-4 1 1-15,0 6 3 0,-7 4 2 16,-7 11 3-1,-12 9 4-15,-11 9 2 16,-10 12 1-16,-17 8-9 16,-16 5 0-16,-13 0 0 0,-6-5 0 15,-5-11 0-15,-11-14 0 16,5-16 0-16,-5-24 0 0,-2-21-75 16,25-9-11-16</inkml:trace>
  <inkml:trace contextRef="#ctx0" brushRef="#br0" timeOffset="752.3662">13423 6675 389 0,'0'0'6'15,"0"0"2"1,-2-8 4-16,2 8 1 0,-8-14 1 15,6 6 2-15,-2-3 0 16,-2-2 1-16,2 3-4 0,-4-5-6 16,2 4-7-1,0-4 0-15,-4 3 0 0,-1-1 0 0,0-3 0 16,-2 2 0 0,2 2 0-16,0 1 0 15,-2-2 0-15,4 5 0 16,9 8 0-16,-16-14 0 0,16 14 0 15,-12-3 0-15,12 3 0 16,-9 0 0-16,9 0 0 0,-12 13 0 16,7-4 0-1,-2 6 0-15,0 4 0 0,-3 0 0 0,1 11 0 16,-1 6 0 0,1 3 0-16,2 2 0 15,3-2 0-15,3-3 0 0,2-5 0 16,7-9 0-16,12-12 0 15,2-10 0-15,6-13 0 16,3-6 0-16,3-1-8 0,2 1 0 16,-3 2 0-16,1 12 1 15,-8 5 2-15,-2 12 1 16,-7 6 1-16,-6 6-8 16,-3-17-51-16,3 15-14 15</inkml:trace>
  <inkml:trace contextRef="#ctx0" brushRef="#br0" timeOffset="997.4025">13720 6399 404 0,'0'0'8'0,"0"0"2"0,-18 12 4 16,12 5 0-1,-4 7 1-15,-2 7 1 0,0 8 1 16,0 9-4-16,3 0-13 0,3-2 0 16,6-1 0-1,0-9 0-15,11-7 0 16,5-14 0-16,11-9-23 0,3-15-59 16,2-9-2-16</inkml:trace>
  <inkml:trace contextRef="#ctx0" brushRef="#br0" timeOffset="1180.5475">13960 5920 434 0,'0'3'5'0,"0"19"4"0,0 8 2 15,-3 17 2 1,3 17 1-16,-1 11 0 16,6 14-3-16,4 8-11 0,4-3 0 15,5-6 0-15,1-8 0 16,8-10 0-16,-6-18 0 0,7-12-32 15,-7-11-52-15,-4-7-2 16</inkml:trace>
  <inkml:trace contextRef="#ctx0" brushRef="#br0" timeOffset="1347.3897">13844 6543 453 0,'0'0'4'16,"0"6"2"-16,0 4 1 0,1 1 0 15,11 4 0 1,5-1 2-16,5-1-1 0,9-4 0 16,7-6-6-16,14-6-2 15,1-18-10-15,13-1-66 16,7-2-4-16</inkml:trace>
  <inkml:trace contextRef="#ctx0" brushRef="#br0" timeOffset="1771.8777">14357 6678 361 0,'0'0'4'0,"0"0"2"16,13-3 1-16,3-8 2 16,-1-3-1-16,6-5 1 0,-1-8 0 15,6-4 0-15,-4-3-3 16,-7-2 1-16,-2 4 2 0,-7 1 3 15,-5 10 0 1,-4 6 0-16,-8 15 1 16,-4 12 0-16,-2 14-8 0,2 8-5 15,2 7 0-15,5 5 0 16,4 2 0-16,6-3 0 16,10-9 0-16,13-5 0 0,1-1-52 15,10-22-31-15,2-8-1 16</inkml:trace>
  <inkml:trace contextRef="#ctx0" brushRef="#br0" timeOffset="1989.4113">14841 6725 474 0,'0'0'3'0,"0"0"1"16,-9-5 0-1,3-7 0-15,0-9 1 16,-1-6-1-16,-1-7 1 15,2-2 0-15,5-3-2 0,-1 5-3 16,2 3 0-16,2 7 0 16,4 11 0-16,7 6 0 0,3 7 0 15,4 0 0-15,11 4-31 16,-2-1-49-16,6-3-3 16</inkml:trace>
  <inkml:trace contextRef="#ctx0" brushRef="#br0" timeOffset="2223.5197">15190 6602 492 0,'0'0'2'0,"0"0"-1"0,-11-3 0 16,7-8-3-16,4-7-8 16,-5-12-11-16,5-4-20 0,-7-11-16 15,6-6-2 1,-5-6 17-16,4 8 21 0,-5 11 17 15,-4 11 14-15,0 17 13 16,-6 10 22-16,4 10 14 0,0 17 0 16,6-1-21-16,5 6-34 15,1-9-72-15,9-5-9 0</inkml:trace>
  <inkml:trace contextRef="#ctx0" brushRef="#br0" timeOffset="2958.9095">15505 6408 405 0,'0'0'5'0,"0"0"2"16,0 0 1-16,0 0 2 16,0 0 0-16,0 0 2 0,0 0 2 15,1-9 0 1,-1 9-4-16,-1-13-2 15,1 13 0-15,-4-16-8 0,4 16 0 16,-8-15 0-16,8 15 0 16,-7-14 0-16,7 14 0 0,0 0 0 15,-9-8 0 1,9 8 0-16,0 0 0 0,0 0 0 0,0 0 0 16,-11-8 0-1,11 8 0-15,0 0 0 16,0 0 0-16,0 0 0 15,0 0 0-15,0 0 0 0,-11 7 0 16,11-7 0-16,0 0 0 16,-5 9 0-16,5-9 0 0,0 0 0 15,-7 9 0 1,7-9 0-16,0 0 0 0,-10 12 0 16,10-12 0-16,0 0 0 0,-14 12 0 15,14-12 0 1,-10 5 0-16,10-5 0 15,-9 13 0-15,9-13 0 0,-14 18 0 16,8-5 0-16,1 7 0 16,1 4 0-16,2 3 0 0,2-1 0 15,0 0 0 1,6-6 0-16,5-5 0 0,2-9 0 16,4-6 0-16,2-9 0 15,-1-3 0-15,0 0 0 0,0 4 0 16,-2 7 0-1,1 2 0-15,-1 11 0 0,-2 5 0 16,4 4 0-16,1-2 0 16,4-8-52-16,-1-1-28 15,-1-8-2-15</inkml:trace>
  <inkml:trace contextRef="#ctx0" brushRef="#br0" timeOffset="3159.7961">15758 5899 511 0,'0'0'0'16,"-11"9"0"-16,5 3 0 16,-2 0 0-1,0 5 0-15,6 0 0 0,2 4 0 16,0-4 0-16,17 1-62 0,-1-4-22 15</inkml:trace>
  <inkml:trace contextRef="#ctx0" brushRef="#br0" timeOffset="3320.9742">15905 6664 511 0,'0'0'0'16,"-10"1"0"-16,10-1 0 15,-9 5 0-15,9-5 0 0,0-7 0 16,5-6-78-16,3 1-6 16</inkml:trace>
  <inkml:trace contextRef="#ctx0" brushRef="#br0" timeOffset="4463.9464">14632 7742 421 0,'0'0'5'0,"0"0"2"15,0 0 3 1,0 0 0-16,0 0 2 0,0 14 2 16,0 3 0-16,6 12 1 15,1 10-12-15,0 15-3 0,4 11 0 16,3 10 0-1,-3 5 0-15,3 4 0 0,-1-4 0 16,1-5 0-16,-7-14 0 0,9-8-5 16,-1-15-79-1,-1-16-2-15</inkml:trace>
  <inkml:trace contextRef="#ctx0" brushRef="#br0" timeOffset="4982.7175">15187 8407 432 0,'0'0'4'0,"4"14"1"0,-4-14 2 16,4 10 1-16,-4-10 0 15,0 0 1-15,4-12 0 0,-4-10 1 16,0-17-5-16,-6-11-2 16,-7-15 0-16,0-8-3 15,0-7 0-15,-2 3-1 16,1 2 0-16,3 9 1 15,6 12-1-15,5 14 1 16,4 12 0-16,16 17 0 0,5 8 2 16,9 3-2-16,5 3 0 15,11 5-5-15,-1-5-12 16,7-3-47-16,-2 4-16 0</inkml:trace>
  <inkml:trace contextRef="#ctx0" brushRef="#br0" timeOffset="5177.0392">15241 8232 405 0,'0'0'6'0,"0"0"0"16,0 0 1-16,0 0 1 16,0 0 1-16,0 0 0 15,14-8-1-15,11-5-3 0,8-8-15 16,16-12-43-1,5 7-22-15,3-5-4 16</inkml:trace>
  <inkml:trace contextRef="#ctx0" brushRef="#br0" timeOffset="5343.8632">15752 8044 422 0,'0'0'2'0,"0"0"-1"15,0 0 0 1,9-5 1-16,9-5-2 0,1-6-9 16,14-11-42-16,6 2-18 0,7-4-6 15</inkml:trace>
  <inkml:trace contextRef="#ctx0" brushRef="#br0" timeOffset="5952.0444">16331 7871 443 0,'0'0'3'0,"0"0"2"15,0-6 1-15,0-9 0 16,2-3 1-16,0-11 0 0,-1-5 0 16,3-7 1-1,-4-1-3-15,1 4-1 16,-1 5 0-16,1 7 0 0,-1 26-2 16,0 0-2-16,13 27 0 15,-5 11 0-15,7 14 0 16,0 6 0-16,6 8 0 0,1 1 0 15,-3 1 0-15,-4-6 0 16,-5-7 0-16,0-1 0 0,-10-8 0 16,0-5 0-16,-11-7 0 15,-1-2 0-15,2-6 0 16,-4-4 0-16,3-3 0 0,3-5 0 16,3 1 0-1,4-5 0-15,1 0 0 16,11-5 0-16,3-5 0 0,6 0 0 15,6-12 0-15,8-3 0 16,4-10 0-16,9 2 0 0,-4-6-68 16,8-1-17-1</inkml:trace>
  <inkml:trace contextRef="#ctx0" brushRef="#br0" timeOffset="6503.8329">14750 9198 443 0,'0'0'6'0,"0"8"1"16,0 9 3 0,0 9 0-16,2 12 0 0,5 10 1 15,2 9 0-15,5 8-8 16,0 3-3-16,6 0 0 0,-4-10-16 16,8-4-64-16,4-8-3 15</inkml:trace>
  <inkml:trace contextRef="#ctx0" brushRef="#br0" timeOffset="7093.1666">15288 9624 343 0,'0'0'10'15,"0"15"5"-15,0-6 3 0,2 0 0 16,0 2 1-1,0-1 1-15,0-2 1 16,-2-8 1-16,0 0-9 0,0-13-5 16,-7-11-4-16,-3-13-4 0,-5-9 0 15,-1-11 0 1,-4-9 0-16,2 3 0 0,2-2 0 16,2 10 0-16,6 4 0 0,6 14 0 15,4 10 0 1,13 16 0-16,5 8 0 0,9 3 0 15,9 6 0-15,5-3 0 0,3 2 0 16,2-2 0 0,-2-3-10-16,2 0-37 15,-7-1-34-15,-8 1-2 0</inkml:trace>
  <inkml:trace contextRef="#ctx0" brushRef="#br0" timeOffset="7273.0323">15296 9503 433 0,'0'0'5'0,"0"0"-1"0,-1 9 1 15,1-9 0-15,7 3 0 16,8-5 1-16,7-7-1 0,8-4-4 16,6-11-17-1,14-5-57-15,11-4-2 16</inkml:trace>
  <inkml:trace contextRef="#ctx0" brushRef="#br0" timeOffset="7551.3274">15995 9278 462 0,'0'0'2'0,"0"0"-1"16,0 0 1-16,0-10-1 15,1 2 0-15,7-3-2 0,8-3-2 16,5-6-10-1,13-5-39-15,10 2-23 16,7-1-3-16</inkml:trace>
  <inkml:trace contextRef="#ctx0" brushRef="#br0" timeOffset="8075.3752">16497 9029 403 0,'0'0'7'0,"-9"3"3"0,-1-3 0 16,2-1 1-1,-1-6 0-15,-1-4 1 0,3-4-1 16,5-5 1-16,2-2-7 15,3-3-2-15,13 2-1 16,3 1 0-16,5 2 0 16,3 6-1-16,3 6 1 0,1 8-1 15,1 0 1-15,1 13 0 16,-4 7 0-16,-1 6-2 16,-6 10 0-16,-4 6 0 0,-4 8 0 15,-8 2 0 1,-6 5 0-16,-2 6 0 0,-9-3 0 15,-2-1 0-15,-7-8 0 16,0-5 0-16,-1-9 0 0,3-13 0 16,0-11 0-16,4-13 0 15,3-11 0-15,2-10 0 16,8-3 0-16,1-2 0 0,0 0 0 16,10 6 0-1,5 11 0-15,6 9 0 16,8 6 0-16,1 14 0 0,6 5 0 15,6 5 0-15,-2 0 0 16,7 4-31-16,-5 0-49 0,-7-3-3 16</inkml:trace>
  <inkml:trace contextRef="#ctx0" brushRef="#br0" timeOffset="8637.5612">14989 10285 459 0,'0'9'6'0,"0"8"1"16,4 14 1 0,3 8 1-16,2 12 0 15,5 10 0-15,2 7-5 16,1 6-4-16,2-6 0 0,1-6 0 16,-1-13 0-16,7-24-57 15,-7 4-26-15,-1-12-3 0</inkml:trace>
  <inkml:trace contextRef="#ctx0" brushRef="#br0" timeOffset="8988.8614">15482 10906 429 0,'0'0'4'16,"0"11"3"-16,0-11-1 0,0 0 2 16,0 0-1-1,0 0 2-15,0-27-1 16,-3-8 1-16,-11-17-4 0,-1-12-2 16,-2-15-1-16,-6-2 0 0,4 1 0 15,-3 7 0-15,3 7 0 16,10 8 0-1,3 13 2-15,6 12-4 0,8 13 0 16,11 4 0-16,5 4 0 0,10 4 0 16,7-2 0-16,4 4 0 15,3-2 0 1,5-1-47-16,-3 9-34 0,-7 4-3 16</inkml:trace>
  <inkml:trace contextRef="#ctx0" brushRef="#br0" timeOffset="9147.1128">15527 10718 431 0,'0'0'4'0,"-8"0"0"0,8 0 1 16,-3-17-1 0,4 5 1-16,6-9-2 0,13-4-3 15,4-7-14-15,14-5-58 0,13-1-2 16</inkml:trace>
  <inkml:trace contextRef="#ctx0" brushRef="#br0" timeOffset="9456.8302">16088 10486 483 0,'0'0'4'15,"0"0"0"-15,-12 0 1 0,12 0-1 16,0 0 1-1,0 0-1-15,2-11-2 0,9 2-2 16,15 3-3-16,-1-7-19 16,5 1-57-16,14-3-2 15</inkml:trace>
  <inkml:trace contextRef="#ctx0" brushRef="#br0" timeOffset="10052.1557">16403 10171 401 0,'0'0'2'0,"0"0"1"16,-10 3-2-16,10-3 1 15,0 0 0-15,0 0-1 16,0-5 0-16,9-3 0 15,8-4-2-15,6-2 0 16,7 2 0-16,1-1 2 0,8 4 0 16,-2 2 2-16,1 7 2 15,-9 2 3-15,-5 10 1 16,-7 8 1-16,-7 5 1 0,-10 8-1 16,-4 5 1-16,-13 3-2 15,-2 3-1-15,-3-1-3 0,3-4-1 16,3-3-2-16,8-4-1 15,8-11 1 1,3-5-4-16,16-5 1 0,3-2 0 16,9-4-1-16,1 0 1 15,-2 3 0-15,-4 7 1 16,-3 0 2-16,-11 12 1 16,-9 5 0-16,-7 9-3 0,-10 0 0 15,-7 4 0-15,-6-2 0 16,-2-4 0-16,0-6 0 0,-4-18-32 15,11-2-50-15,-1-9-3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32:57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5799 11155 144 0,'0'0'10'15,"0"0"8"-15,0 0 8 16,0 0 5-16,-10-2 2 16,10 2 1-16,0 0 1 0,-12-2 0 15,12 2-5 1,0 0-10-16,-11 0-5 0,11 0-4 15,0 0-2-15,-12 0-1 16,12 0-2-16,-19 0 1 16,8 0-1-16,-7 0-1 0,4 2 0 15,-6 1-1-15,1 1 0 16,-1-1 0-16,-2-1-1 0,-1 1-1 16,1-2-1-1,1 2 1-15,-2 0-1 0,0-3 1 16,2 3-2-16,0-1 0 0,0 1 0 15,0 0 0-15,-2 2 0 16,3 2 0-16,-4 1 0 16,0 0 0-1,-2 1 0-15,2 3 0 16,-3 3 0-16,4-3 0 0,-2 3 0 16,1 1 0-16,3 4 0 15,0-3 0-15,1 5 0 16,1-3 0-16,0 4 0 15,3 2 0-15,-1 2 0 0,3-1 0 16,0 4 0-16,2 0 0 0,2 0 0 16,2 1 0-1,2-3 0-15,1 1 0 16,0-3 0-16,5 2 0 0,0-3 0 16,4 0 0-16,4 0 0 15,0-1 0-15,5 2 0 0,-2-4 0 16,6 5 0-16,-3-1 0 0,4-1 0 15,-1 3 0 1,2-2 0-16,0 2 0 16,0 2 0-16,1-3 0 0,1 2 0 15,3-1 0 1,1-1 0-16,3-2 0 0,-2 3 0 16,4-3 0-16,3 0 0 15,2 1 0-15,1 1 0 16,-2 4 0-16,5-4 0 0,-2 4 0 15,3-3 0-15,-2 2 0 16,0 0 0-16,-2 1 0 0,2-5 0 16,1-2 0-16,-2 1 0 15,-2-4 0 1,2 1 0-16,0-1 0 0,-1-2 0 16,1 1 0-16,1 0 0 15,-2-3 0-15,0 2 0 0,2 0 0 16,-1-4 0-16,0 2 0 15,2 0 0-15,-2-2 0 0,2-2 0 16,1-5 0 0,-1 3 0-16,0-5 0 0,2-1 0 0,1-2 0 31,-5-3 0-31,6 0 0 0,-2 0 0 16,1 0 0-16,1-3 0 15,0-2 0-15,1 1 0 0,3-1 0 16,-6-1 0-16,5 0 0 15,-4-1 0-15,4-2 0 16,-3-1 0-16,2 0 0 16,0 0 0-16,-1-5 0 0,2 2 0 15,-1 0 0-15,0 0 0 16,-1-1 0-16,3 0 0 0,-4 1 0 16,3 0 0-1,-6-1 0-15,5 0 0 0,-8 0 0 16,3-1 0-1,-1-1 0-15,-2 0 0 0,-3 0 0 16,-1-4 0-16,-3 1 0 0,1-1 0 16,-1 1 0-16,2-5 0 15,-7-2 0-15,1 1 0 0,-7 1 0 16,5-3 0 0,-5-1 0-16,-5 2 0 15,1-2 0-15,-2 3 0 0,-8-3 0 16,5 3 0-16,-8-1 0 15,-1-2 0-15,0 2 0 16,-1-5 0-16,0 1 0 16,0-1 0-16,-2-2 0 0,-2-5 0 15,-2 1 0-15,1-2 0 16,0 0 0-16,-2 0 0 16,-1 1 0-16,-4 0 0 15,3 2 0-15,-5 0 0 0,2 1 0 16,-5 3 0-16,3 1 0 15,-5 1 0-15,2-1 0 0,-3 2 0 16,-1 0 0-16,-2 3 0 16,1-1 0-1,-1 3 0-15,-2 0 0 16,1-2 0-16,-1 5 0 0,-1-2 0 16,2 4 0-16,-3-3 0 15,1 2 0-15,-1 1 0 0,-1-3 0 16,0 2 0-1,-2-1 0-15,0 4 0 0,-1-2 0 16,0 4 0-16,2-1 0 16,-6 2 0-16,1 1 0 0,1 3 0 15,-2 3 0-15,-2 0 0 0,1-1 0 16,2 2 0 0,0 2 0-16,1 1 0 0,-2 0 0 15,-2 0 0 1,0 0 0-16,1 3 0 0,-4 0 0 0,3 0 0 15,-2 3 0 1,-3 0 0-16,2 2 0 16,1 2 0-16,-1-1 0 15,1 4 0-15,-3 0 0 0,2 3 0 16,1-1 0-16,-2 0 0 16,3 0 0-16,-4 2 0 0,1-5 0 15,1 1 0 1,-1 0 0-16,1-2 0 15,-4-2 0-15,2-1 0 0,-2 0 0 16,3 0 0-16,-4-1 0 16,0 2 0-16,2-4 0 0,-1 1 0 15,2 0 0-15,-1 0 0 16,-1-1 0-16,8-1 0 0,-3 0 0 16,4 0 0-1,2 1 0-15,-1-4-4 0,-4 0-79 16,17 0-3-16</inkml:trace>
  <inkml:trace contextRef="#ctx0" brushRef="#br0" timeOffset="4965.9612">5016 9472 431 0,'0'0'5'0,"0"0"2"0,-1 13 2 16,-1 0 1 0,2 2 2-16,0 8 0 0,2 2 0 15,2 1 1-15,7-1-13 0,0-4 0 16,6-3 0-16,5-10 0 16,2-7 0-16,9-2 0 0,0-10 0 15,7-4 0 1,-5-1 0-16,4 2 0 0,-3 4 0 15,-6 7 0-15,-1 6 0 16,-13 12 0-16,-3 10 0 16,-11 4 0-16,-2 1 0 0,-3 4 0 15,-11-12 0-15,4-1-10 16,10-21-71-16,-24-5-3 16</inkml:trace>
  <inkml:trace contextRef="#ctx0" brushRef="#br0" timeOffset="5203.0002">5002 9452 424 0,'0'0'2'0,"0"0"1"0,0-7 1 15,8-4-1 1,5-8 2-16,2-4-1 0,3-10 0 16,4-7-1-16,3-5-8 15,1-4-24-15,10-2-44 0,-14 1-1 16</inkml:trace>
  <inkml:trace contextRef="#ctx0" brushRef="#br0" timeOffset="5383.3992">5356 9155 446 0,'0'0'4'15,"0"0"0"-15,-3-10 2 16,-5-2 1-16,-5-8 0 0,2-8-1 16,-6-4 0-16,2-7 0 15,-4-4-6 1,9 3-13-16,-1-1-62 0,9 6-4 15</inkml:trace>
  <inkml:trace contextRef="#ctx0" brushRef="#br0" timeOffset="5928.9146">5801 8611 416 0,'0'0'4'15,"0"0"4"-15,-13 9 2 16,2-1 1-16,0 8 1 0,-1 7 3 16,2 10 0-1,0 3 1-15,6 6-12 16,4 3-4-16,7-4 0 0,11-2 0 15,7-14 0-15,11-11 0 0,-1-14 0 16,8-10-5-16,10-16-77 16,-9-8-2-16</inkml:trace>
  <inkml:trace contextRef="#ctx0" brushRef="#br0" timeOffset="6490.272">6070 8418 378 0,'0'0'7'0,"0"0"2"0,0 0 1 15,0 0 1-15,0 0 3 16,0 0 0-16,0 0 2 16,0 0 0-16,0 0-4 15,0 0-3-15,0 0-1 0,0 0-1 16,-10 0-7-16,10 0 0 15,0 0 0-15,-13 0 0 16,13 0 0-16,-9 0 0 0,9 0 0 16,-10 0 0-1,10 0 0-15,0 0 0 0,-10-2 0 16,10 2 0-16,0 0 0 16,-9 0 0-16,9 0 0 15,0 0 0-15,-12 6 0 16,12-6 0-16,0 0 0 15,-10 11 0-15,10-11 0 0,0 0 0 16,-10 15 0-16,10-15 0 0,-10 16 0 16,10-16 0-16,-10 18 0 15,4-10 0 1,2 5 0-16,1 4 0 0,1-1 0 16,2 5 0-16,5 3 0 15,5-2 0-15,3-2 0 0,3 0 0 16,3-7 0-16,-2-6 0 15,3-7 0-15,-5-6 0 16,-1-10-2-16,-4-7 1 0,0-3-1 16,-4 3 1-16,2 1-1 15,1 6 0-15,6 8-1 0,1 8-3 16,3 0-4 0,4 10-14-16,-5 5-33 15,5-6-21-15,1-3-4 0</inkml:trace>
  <inkml:trace contextRef="#ctx0" brushRef="#br0" timeOffset="6848.2755">6183 8301 406 0,'0'0'7'15,"11"17"3"-15,5 0 2 0,3 4 0 16,10 4 0-16,3 1 1 15,5 3 0-15,1 0 0 16,-3-6-6-16,-4-5-4 0,-7-6-2 16,-7-9 1-16,-17-3-2 15,1-13 0-15,-13-5 0 16,-10-11-2 0,-6-8 1-16,-6-5-1 0,-4-5-1 15,7-2 1-15,3 6-1 16,7 4 0-16,12 9 1 0,9 9 1 15,5 12 0-15,16 9 1 16,5 9 0-16,0 10 1 16,1 8 1-16,-2 0 0 15,-8 9 0-15,-3-3 0 16,-10 0-2-16,-4-3-10 0,-10 7-61 16,-7-25-8-16</inkml:trace>
  <inkml:trace contextRef="#ctx0" brushRef="#br0" timeOffset="7584.3121">6381 7436 384 0,'0'0'6'16,"8"20"4"0,11 5 2-16,8 1 1 0,6 11 1 15,7 1 1-15,6 8 0 0,3 1 1 16,1-4-7-16,-6-5-3 15,-8-11-3-15,-8-6-1 16,-7-5-1-16,-8-11-1 16,-13-5-1-16,5-10-1 15,-5-6 0-15,-2-1 1 0,1-4-1 16,1-1 1 0,1 1 0-16,8 3-1 0,7 4 2 0,7 3-2 15,4 6 1 1,2 2 0-16,1 3 0 0,-5 5 1 15,-3 12-1 1,-6 3 2-16,-8 7-1 0,-8 3 1 16,-9 3 0-16,-8-2-4 15,-5-5-10-15,3-17-45 0,-3 1-21 16,2-10-1-16</inkml:trace>
  <inkml:trace contextRef="#ctx0" brushRef="#br0" timeOffset="8052.3904">7140 7599 381 0,'0'0'7'0,"0"0"1"16,9 5 0-16,-9-5 1 0,17-1 0 15,-8-10 0 1,-2-4 0-16,0-4 1 0,-1-8-6 16,-6-2-2-16,-3-4 1 15,-10 3-1-15,-3 2 3 0,-4 7 2 16,-1 8 0 0,-1 8 1-16,-1 5-1 0,5 10 1 15,5 8 0-15,4 5-8 16,9 3 0-16,1 0 0 0,12-3 0 15,3-7 0-15,9-6-10 16,-2-10-27-16,2-4-43 0,3-12-2 16</inkml:trace>
  <inkml:trace contextRef="#ctx0" brushRef="#br0" timeOffset="8694.0674">7214 7231 182 0,'0'0'7'0,"0"0"5"16,0 0 3-16,0 0 7 16,0 0 2-16,0 0 1 15,-5 12 2-15,5-12 1 0,0 10-5 16,0-10-2-16,10 14-4 16,-2-5-5-16,-2 0-2 0,4 0-1 15,1 3-2 1,-1 0 1-16,4-1-3 15,0 0 0-15,-1 0 0 0,1-2-1 16,-3-2-1 0,2-4-1-16,-4-1 0 0,-9-2 0 15,14 0-1-15,-14 0 1 0,0 0 0 16,1-9-1-16,-1 9 1 16,-5-11-1-1,5 11 0-15,-17-18 0 0,6 8 0 16,1 1-1-16,1-4 0 0,0 2 1 15,1-1 0-15,2 0-1 16,1 3 1-16,5 9-1 16,-9-15 1-16,9 15-1 15,0 0 0-15,-6-9 1 0,6 9-1 16,0 0 1-16,0 0-1 16,0 0 2-16,0 0-1 0,0 0 0 15,0 0 0 1,0 0 0-16,0 0 0 15,0 0 0-15,0 0 0 0,0 0-2 16,0 9-1 0,0-9-4-16,6 11-9 0,4-7-38 0,-5 5-25 15,5 3-2 1</inkml:trace>
  <inkml:trace contextRef="#ctx0" brushRef="#br0" timeOffset="9111.0857">7278 7260 329 0,'0'0'6'15,"0"0"3"1,11 7 1-16,-11-7 1 0,17 3 1 16,-6-3 2-16,-1 0-2 15,4 0 1-15,-5-8-6 16,-1-5-2-16,-2-2-1 16,-3-3-2-16,-1-3-2 15,-2 0 1-15,-3-4-1 0,0 5 1 16,-4 4-1-16,2 2 2 15,3 1-2-15,2 13 1 0,0 0 2 16,7 4 0-16,10 9 1 16,0 4 0-16,4-3 0 0,2 1 0 15,2 1-2-15,-4-10-2 16,0 0-7 0,-8-12-17-16,-6-4-49 0,2 2-3 15</inkml:trace>
  <inkml:trace contextRef="#ctx0" brushRef="#br0" timeOffset="9373.5667">7577 7077 394 0,'0'0'2'15,"0"0"1"1,0 0-1-16,0 0 0 0,0 0 1 15,0 0 0-15,-6-6 0 0,6 6 1 16,-3-9-1 0,3 9 1-16,-5-12 0 0,5 12 1 15,0 0 1-15,12-5-2 16,4 5 0-16,-1 5-1 16,4-1-4-16,-1 1-11 15,1-2-38-15,-5-3-23 16,-2-3-2-16</inkml:trace>
  <inkml:trace contextRef="#ctx0" brushRef="#br0" timeOffset="9710.9837">7448 6425 434 0,'0'0'6'0,"1"12"3"15,13 5 1 1,5 12 2-16,9 9 0 0,7 7 0 15,5 9 1-15,7 1-10 0,3 2-3 16,-3-6 0 0,-2-9 0-16,-8-6 0 0,-7-12 0 15,-8-6 0 1,-9-9 0-16,-13-9 0 0,0 0 0 16,-8-6 0-16,-11-10 0 15,-8-1 0-15,-4 0 0 0,0-2 0 16,2 7 0-16,5 4 0 15,7 6 0-15,17 2 0 0,-7 10 0 16,13 6 0 0,10 4 0-16,5-6 0 0,9 0-3 15,-4-11-22-15,2-3-54 16,0 3-3-16</inkml:trace>
  <inkml:trace contextRef="#ctx0" brushRef="#br0" timeOffset="10981.6696">6804 7377 363 0,'0'0'7'16,"-6"19"4"-16,1 0 2 16,2 8 0-16,3 6 2 0,3 6 1 15,6 6-2 1,5 0 2-16,4-4-6 0,6-11-5 15,5-10-1 1,0-12-1-16,-6-11 0 0,-12-18-1 16,-7-9-1-16,-4-8 0 15,-14-8 0-15,-9-5 0 0,-6 2 0 16,1 10-1-16,0 9 1 16,12 8-1-16,6 15 0 0,10 7 1 15,23 7 0 1,10 5 0-16,11 1 0 15,5-12 0-15,5-5 1 0,1-18-1 16,-2-15-2-16,-10-12-1 16,-8-7 0-16,-9-5 0 15,-9-2 0-15,-4 9-1 0,-8 6 2 16,-3 12 1-16,0 14 2 16,6 16 1-16,10 9 1 0,4 15 2 15,8 3-6-15,7-2 0 16,2-5 0-1,5-4 0-15,-2-13 0 16,-5-16 0-16,-6-11 0 0,-14-11 0 16,-6-7 0-16,-11-1 0 15,-4 0 0-15,-11 3 0 0,-6 8 0 16,3 13 0-16,0 11 0 16,9 14 0-16,8 17 0 15,8 10 0-15,12 6 0 16,7 3 0-16,7 1 0 15,2 0 0-15,-1-11 0 0,-4-7 0 16,-5-9 0-16,-11-8 0 0,-14-2 0 16,7-6 0-16,-20-9 0 15,-14 0 0-15,-13-9 0 0,-15 3 0 16,-11-4 0-16,-10 3 0 16,-8 9 0-1,2 13 0-15,9 13 0 0,8 23 0 16,13 17 0-1,19 19 0-15,18 13 0 0,15 5 0 16,12-3 0-16,6-9 0 16,8-15 0-16,-1-15 0 15,-1-17 0-15,-9-19 0 16,-15-12 0-16,0-16 0 0,-16-8 0 16,-23-2 0-16,-13-4 0 15,-11 0 0-15,-7 5 0 16,-2 10 0-16,5 12 0 0,12 6 0 15,15 18 0-15,30 9 0 16,19 6 0-16,33-3 0 16,22-6 0-16,13-12 0 0,13-15 0 15,7-24 0-15,3-17 0 16,-12-20 0-16,-4-9-7 0,-25-10-77 16,-12 1-1-1</inkml:trace>
  <inkml:trace contextRef="#ctx0" brushRef="#br0" timeOffset="11821.4228">5070 10161 317 0,'0'0'6'16,"0"0"2"-16,10 8 3 0,-10-8 2 15,20 21 4 1,-1-1 1-16,7 4 2 0,7 7 2 16,2 7-3-16,4-1-3 15,-1 2-2-15,-3-4-1 0,-5-5-3 16,-4-3-3-16,-11-13-7 15,-15-14 0-15,0 0 0 16,0-10 0-16,-10-11 0 0,-3-3 0 16,-3-5 0-16,4 0 0 15,0 2 0-15,10 3 0 0,2 5 0 16,11 4 0 0,6 7 0-16,7 5 0 15,0 3 0-15,0 9 0 16,0 5 0-16,-7 6 0 0,-3 1 0 15,-6 3 0-15,-8-2 0 16,-4 0 0-16,-11-7 0 0,2-3-18 16,-6-3-39-1,6-9-25-15,-2-4-1 16</inkml:trace>
  <inkml:trace contextRef="#ctx0" brushRef="#br0" timeOffset="12115.8997">5635 10147 404 0,'0'0'7'15,"3"8"1"-15,-3-8 1 16,0 0 1-16,9 9-2 0,-9-9 1 16,4-9 0-1,-3-6 1-15,-1-7-7 0,-5 0-2 16,-5-5 0-16,-6-2 0 0,-1 8 1 15,-1 5 0-15,-2 7 1 16,3 9 0-16,0 5 1 0,8 10-1 16,5 11 1-1,4 1 0-15,7 0-2 16,8-3-2-16,2-7-2 0,6-5-9 16,-7-12-24-16,6-10-44 15,0-12-2-15</inkml:trace>
  <inkml:trace contextRef="#ctx0" brushRef="#br0" timeOffset="12352.6727">5616 9849 412 0,'0'0'7'0,"2"15"2"16,11 2 1 0,2 2 1-16,5 3 1 0,2-3-1 15,3 0 0-15,0 0 1 16,0-13-7-16,-1-6-3 0,-10-6-3 15,-3-15-3 1,-6-4-5-16,-4-4-5 16,-1 1-4-16,-3 1 0 0,0 6-3 15,3 6 2-15,0 15-2 16,16-2 0-16,1 6-1 0,4 3-31 16,4 7-12-16</inkml:trace>
  <inkml:trace contextRef="#ctx0" brushRef="#br0" timeOffset="12761.2091">5887 9731 375 0,'0'0'5'0,"0"0"4"16,13 9 0-16,-13-9 0 16,12 8 0-16,-12-8 1 15,12 2 0-15,-12-2 0 16,1-16-5-16,-2-2-3 0,-8-4-1 15,-1-7-1-15,-1 0 0 16,4-1-1 0,1 0 1-16,5 8 0 0,4 7 0 15,10 7 2-15,6 8 2 16,2 5 1-16,4 13 1 0,1 2 0 16,-1 1 0-1,0 1-4-15,-9-7-10 0,3-11-48 16,-8 1-21-16,-11-5-2 15</inkml:trace>
  <inkml:trace contextRef="#ctx0" brushRef="#br0" timeOffset="13102.0754">5860 9067 403 0,'0'0'9'16,"9"14"3"-16,7 6 3 0,8 10 1 15,9 5 1 1,9 9 1-16,5 6 0 16,4 1-15-16,3 0-3 0,1-9 0 15,-11-6 0 1,-7-9 0-16,-7-9 0 0,-13-9 0 16,-8-5 0-16,-9-4 0 0,-7-10 0 15,-12-9 0 1,-8 6 0-16,-6-6 0 0,-4 1 0 15,2 7-2-15,1 4 2 16,7 5 0-16,7 4 2 16,9 10-2-16,11 1 0 0,4 4 0 15,14 1 0-15,5-7 0 0,8-7 0 16,-2-11-25-16,7-7-54 16,0-12-2-16</inkml:trace>
  <inkml:trace contextRef="#ctx0" brushRef="#br0" timeOffset="13660.2658">6387 8548 391 0,'0'0'6'0,"8"17"2"16,4-1 3-1,6 9 1-15,8 4 2 0,5 9-1 16,6 5 2-16,4 3 1 0,1-1-6 16,-6-5-2-1,-5-6-3-15,-5-9-3 16,-8-8-2-16,-8-9 0 0,-10-8 0 15,2-12 0-15,-2-8 0 16,-5-2 0-16,1-3 0 0,3 1 0 16,1 0 0-16,4 5-2 15,8 4 1-15,3 4 0 16,3 8 1-16,1 3 0 0,-3 3 1 16,1 8 0-1,-8 1 1-15,-3 3-2 16,-6 2-2-16,-6-5-3 15,-6 1-8-15,-9-10-25 0,1-2-42 16,1-1-1-16</inkml:trace>
  <inkml:trace contextRef="#ctx0" brushRef="#br0" timeOffset="14178.4046">6782 8566 413 0,'0'0'4'0,"0"0"2"15,7 18 1 1,3-9 1-16,6 4 0 0,0 1 0 16,7-2 0-16,4-1 0 0,0-5-3 15,-1-6-3 1,-6-2-1-16,-2-10 0 0,-4-3-1 15,-5-4 0-15,-1 2 0 0,-4-2 0 16,3 4-1 0,2 7 1-16,5 2 0 0,5 6-1 15,5 6 1-15,4 9 0 16,4 5 2-16,2 9 0 0,-5 3 3 16,-4 8 1-1,-3 6 1-15,-8 5 2 16,-3 5-6-16,-11 1-3 0,-7-4 0 15,-8-7 0 1,-8-4 0-16,-8-18 0 0,0-15-46 0,-6-6-36 16,-5-6-4-1</inkml:trace>
  <inkml:trace contextRef="#ctx0" brushRef="#br0" timeOffset="15419.1635">7183 7925 375 0,'0'0'8'15,"0"0"3"-15,0 0 2 0,0 0 1 16,0 0 3-16,15 18-1 16,7 0 2-16,3 3 0 0,9 7-7 15,4 2-3-15,0 2-6 0,4-4-2 16,-8-2 0-1,-2-7-2-15,-5-1-17 0,-11 1-48 16,1-14-15 0</inkml:trace>
  <inkml:trace contextRef="#ctx0" brushRef="#br0" timeOffset="15766.6301">7695 7991 426 0,'0'0'3'0,"0"0"0"16,0 0 0-16,9 0 2 0,-9 0-1 16,2-9 2-1,-2-2-1-15,-6-3 1 16,-5-5-3-16,-13-3 0 15,-4-2 0-15,-7-8-1 0,-1-1 0 16,-3-1 0-16,4 2 0 16,4 0-1-16,8 3-1 0,8-1 1 15,8 5 0-15,7 2 0 0,9 1-1 16,6 4 1-16,7-3-2 16,0 1-1-1,6 1-3-15,-1-2-8 0,3 1-25 16,4 4-38-1,-9 1-2-15</inkml:trace>
  <inkml:trace contextRef="#ctx0" brushRef="#br0" timeOffset="15994.6667">7536 7775 413 0,'0'0'4'16,"0"0"0"-16,0 0 1 0,0 0 0 16,8 0 2-16,1-6-1 15,7-2 1-15,0-6 0 0,6-2-3 16,3-6 0-16,2-5-1 16,3-1-4-16,-1-7-12 0,-7-2-61 15,8 5-1-15</inkml:trace>
  <inkml:trace contextRef="#ctx0" brushRef="#br0" timeOffset="16630.0371">6329 10038 347 0,'0'0'8'0,"0"0"5"16,-12-2 3-1,12 2 1-15,-17 0 2 0,7 4 1 16,0 7 0-16,-2 7 2 16,5 7-7-16,3 9-5 15,4 6-6-15,4 2-4 16,9 1 0-16,6-6 0 16,3-9 0-16,6-11 0 0,0-17 0 15,9-9-4-15,-5-18-45 16,3-9-34-16,-3-5-2 0</inkml:trace>
  <inkml:trace contextRef="#ctx0" brushRef="#br0" timeOffset="16871.2324">6596 10024 391 0,'0'0'5'15,"0"0"3"-15,0 0 0 0,0 0 0 16,11 8 1-16,-11-8 0 16,9-3 0-1,-3-7 0-15,-1-4-4 0,-5-6-3 16,0-4 0-16,-3-1 0 15,-10-3 0-15,-2 2 1 0,-6 5 2 16,-1 7 1-16,-3 7 0 16,4 7 1-16,-3 10 0 15,9 9 1-15,2 9-8 16,9 2 0-16,4-1 0 16,3-6 0-16,12-3 0 0,0-17-11 15,5-6-69-15,5-14-3 16</inkml:trace>
  <inkml:trace contextRef="#ctx0" brushRef="#br0" timeOffset="17539.4982">6661 9676 271 0,'0'0'4'0,"0"0"3"16,0 0 1-16,0 0 4 16,0 0 1-16,0 0 4 0,0 0 1 15,0 0 3-15,0 0-3 16,0 13-2-16,5 1-1 0,3-3-2 15,3 4-3 1,3 3-3-16,4-1-1 16,5-1-3-16,-2-2-1 0,4-4 0 15,-3-5-2-15,-1-5 1 0,-6-8-1 16,-7-7 0-16,-6-10-1 16,-2-4 0-16,-2-1-1 0,-7 0 1 15,0 2-1 1,2 3 1-16,1 6 0 0,7 6 1 15,6 10 0-15,8 3 1 16,3 0-1-16,6 0 1 0,4 0 0 16,-2-5-1-1,-2-5 0-15,-6-5 1 16,-5-7-1-16,-6-4 3 0,-4 0 0 16,-3 1 1-16,-1-1 0 15,0 7 2-15,1 6 1 16,0 13-1-16,18-11-1 0,-1 11-1 15,5 3-3 1,7 9-11-16,-7-3-66 16,7-5-4-16</inkml:trace>
  <inkml:trace contextRef="#ctx0" brushRef="#br0" timeOffset="18124.8821">7260 9264 383 0,'0'0'5'0,"13"14"2"0,2 3 2 16,5 3 1 0,4 4 1-16,6 2 0 0,-4 3 1 15,1 1 0-15,-2-6-5 16,-7-8-2-16,-11-4-2 16,-7-12-1-16,-16-7-1 0,-7-14-1 15,-7-9 0-15,-7-6-1 16,-3-7 0-16,-2-3-1 15,6 2 1-15,5 1-1 0,12 6 0 16,5 5 2-16,12 9 0 16,5 8-1-16,14 7 1 15,4 8 1-15,0 6 0 0,3 8 1 16,-3 6-1-16,-2 2 0 16,-5 4-3-16,-7-6-11 15,-2-10-42-15,-3-1-21 16,-2-9-3-16</inkml:trace>
  <inkml:trace contextRef="#ctx0" brushRef="#br0" timeOffset="18345.6174">7182 8794 444 0,'0'0'5'0,"5"15"1"16,3 0 2-1,7 8 1-15,6 6 0 0,8 4 0 16,4 7 0-16,11 3 0 16,3-2-6-16,1-5-3 0,-2-4 0 15,-2-10 0-15,-3-2-9 16,-8-13-14-16,-9-7-55 0,-5-3-5 16</inkml:trace>
  <inkml:trace contextRef="#ctx0" brushRef="#br0" timeOffset="18642.9122">7585 8890 428 0,'0'0'3'0,"0"0"0"16,8 1 1-16,-8-1 0 15,14-5 0-15,-2-7 1 16,-4-2-1-16,2-3 1 15,-4-3-3-15,-4-4-1 0,-2 0 0 16,-8 5 0-16,-2 2 1 0,-5 5 1 16,1 9 2-16,-4 3-1 15,7 7 2-15,2 8-1 16,9 6 1-16,8 3-1 0,5 0-1 16,10-2-3-1,5-4-2-15,6-7-6 0,-2-11-20 16,-4-5-51-16,9-9-3 15</inkml:trace>
  <inkml:trace contextRef="#ctx0" brushRef="#br0" timeOffset="18954.0921">7712 8543 427 0,'0'0'4'15,"0"0"3"-15,14 10-1 16,1-3 2-16,4 2 0 15,7-2 0-15,2-1 0 0,7-2 1 16,2-4-5-16,0-1-2 16,0-8-4-16,-6-5-7 0,3-3-25 15,0-2-43-15,-11 1-2 16</inkml:trace>
  <inkml:trace contextRef="#ctx0" brushRef="#br0" timeOffset="19245.13">7896 8665 400 0,'0'0'6'0,"0"0"4"0,0-13 1 16,-1-1 0-16,1-6 2 0,0-6-1 15,1-4 1 1,1-9 0-16,1-6-6 16,8 0-5-16,-5-3-6 0,6 3-18 15,12-5-55-15,-16 2-4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37:25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 7968 27 0,'0'0'2'16,"-14"-4"-1"-16,3 1 0 0,1-1 1 15,-4 0 1 1,2 0-1-16,-5 1 1 0,1 0 0 16,6 0 2-1,0 3 2-15,10 0 2 0,-12 6 4 16,12-6 4-16,-3 15 3 16,3-15 2-16,0 13 2 0,0-13 0 15,7 5-2-15,-7-5 1 16,11-5-2-16,-1-9-4 15,-3-8-3-15,3-5-1 0,-1-5-3 16,2-8-2 0,3-2-2-16,-2-3 0 0,5-4-1 15,1-3-1-15,4-2 1 0,8-3 0 16,0-2 1 0,9 4-1-16,-3-8-1 15,7 0-1-15,1-1 0 0,4 2 1 16,-1 2-2-16,2 0 0 15,4 2 0-15,-2 3 0 16,8 3 2-16,-1 6 1 0,2 1 0 16,1 4 0-16,0 1 0 15,5 7 1-15,2-3-1 16,1 2-1-16,-1 2 0 0,2 1-1 16,1 1-1-16,7-2 0 15,0 4-1-15,2 2 0 16,0 1 0-16,6 1 0 15,1 4-1-15,2 2 2 0,-2 6 0 16,4 1 1-16,0 4-1 16,1 3 1-16,2 1 0 0,0-1 1 15,1 1-1-15,1 1 0 16,3-4 0 0,1-2 0-16,0-2-1 15,4-5 0-15,2-2 0 0,0-2-1 16,3-5 0-16,-1-1 0 15,2-1 0-15,2-4 0 0,2-3 0 16,-2-3-1 0,2 0 2-16,0-4-1 15,3-3 0-15,-2 0 1 0,3 0-1 16,-2-3 0-16,1 1 0 16,5-1 0-16,-1 1-1 0,1-1-1 15,1 3 1-15,-1-2 0 16,1 0-1-16,-1-1 1 0,-1 0 0 15,-3-3-1 1,-3-1 1-16,3-1 0 0,-5-2 1 16,2-3-1-1,2-2 1-15,-6-5 1 0,4-2-1 16,1-4-1-16,-1-5-1 16,-2-1 1-16,-3-2-1 15,-5-3 1-15,-4 1-1 0,-6 4 0 16,-8 0 0-16,-3 6 1 0,-10 5 1 15,-6 4-1 1,-7 7 1-16,-4 10-1 16,-7 7 0-16,-6 11 0 0,-1 10 0 15,-2 8 1-15,-6 7-1 0,-2 14 1 16,-1 11 0-16,1 5-1 16,-2 11 1-16,-3 5-1 15,1 7 1-15,-7 6-1 16,-1 9 0-16,-1 4 1 0,-5 7 0 15,-2 6-1-15,-5 2 1 16,2 2 0-16,-1 2-1 16,-1 0 1-1,8 0-1-15,0-5-1 0,7 0 1 16,3-4 0-16,7-3 0 16,4-3 0-16,6-4 1 0,5-3-1 15,5-6 1-15,4-1 0 16,5-4-1-16,5-4 0 0,3-3 0 15,5 0 0 1,0 1 0-16,1 4 0 0,1-1 0 16,-4 7 0-16,2 3 0 15,-6 6 1-15,4 4 0 16,-7 6-1-16,-2 4 1 16,-2-1-1-16,-2 9 1 0,-3 1-1 15,-5 4 0 1,0 0 0-16,-5 3 1 0,-5 4-1 0,-3 3 0 15,-4 3 0 1,-7 1-1-16,-4 5 2 16,-9 3-1-16,-3 3 0 15,-9 4 1-15,-3 7-1 0,-12 0 0 16,1 6 1-16,-10 3 1 16,-4 7-2-16,-5 3 0 0,-2 2 0 15,-10 7 1-15,3 0 0 16,-1 2 0-16,-2 1-1 15,2-3 1-15,4 2-1 0,4-7 0 16,5 0 0 0,6-6-2-16,5 1 0 0,-1 1 1 15,4 1 0-15,-1 0 0 0,1 5-1 16,-1 4 2-16,-2 2 0 16,1 6 1-1,-1-5 1-15,4 3-1 0,1 0 0 16,0 1 0-16,4-3 1 0,0 5-1 15,0 2 0-15,-2 0-1 16,3 9 0 0,-4 2 2-16,-5 6-2 0,1 0 0 15,-6 3 0-15,-4-3 0 16,-3-2 0-16,-5 0 0 16,-7-7 0-16,-8-1 0 0,-5-7 0 15,-7-6 0-15,-3-14 0 0,-2-15 0 16,-6-34-27-1,-6-34-53-15,16-40-2 16</inkml:trace>
  <inkml:trace contextRef="#ctx0" brushRef="#br0" timeOffset="1238.3483">9688 4042 324 0,'0'0'4'0,"0"0"-1"16,0-10 2-16,0 10 1 0,3-16 0 16,6 1 0-1,6 1 2-15,5-6 0 0,8 1-3 16,6-4-1-16,10 2 1 0,0-3-2 16,14 0 2-1,2 2 0-15,5 1 0 16,6 2 1-16,5 0 1 0,5 0 0 15,4 2 1-15,8-2 0 16,4 5-2-16,6-2 0 16,8 0-2-16,2-1 1 0,6 1-2 15,7-1 0-15,1-3-1 16,7 0 0-16,-3-1 0 0,4 0-2 16,5 0 2-1,-4 0-1-15,1 2 0 16,-1 0 0-16,3 0 0 15,3-1 1-15,-3-2 1 0,4 1-1 16,2-2 0-16,4-1 1 16,3 0-1-16,-1-1 0 0,1-1-1 15,-1 5 0 1,1-4 0-16,-3 4 0 0,-2 3-1 16,-3 0 0-16,-1 2 0 15,-3-1 1-15,-4 5 0 16,-3 0-1-16,-1 2 1 0,0-2 0 15,-5-2-1-15,1 4 1 16,-5-2 0-16,0 4-1 0,-2-1 1 16,-3 0-1-1,-3 0 0-15,-4 3 0 0,0-4 0 0,-6 1 1 32,2-3-1-32,4-2 0 0,-4 1 1 0,-1-4-1 15,6-2 0 1,-4-2 0-16,-1 0 0 15,1 0 0-15,-2 1 0 0,-5-3 2 16,-1-1-1-16,-5 4 1 16,-6-2-2-16,1 2 0 0,-4-1 0 15,-5 1 0 1,1 1 0-16,-4 0 0 0,-2 2 0 16,-1 0 0-16,-2 4 0 15,-4-3 0-15,-4 4-12 0,-4-3-14 16,-17 10-53-16,5-2-3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5T15:43:33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15627 5996 266 0,'0'0'7'16,"0"0"5"-16,0 0 4 0,0 0 0 15,0 0 3 1,0 0 1-16,-1-9 3 0,0-4 1 15,0-5-7-15,0-11-3 16,0-5-4-16,1-11-1 16,0-8-2-16,0-8-1 15,3-7-2-15,7-10-1 0,2-1 0 16,2-5-1-16,10 0 1 0,2-1-1 16,5 1 0-1,3 7 0-15,0 4-3 0,2 6-3 16,0 11-7-1,-5 3-18-15,-12 13-48 0,7 9-1 16</inkml:trace>
  <inkml:trace contextRef="#ctx0" brushRef="#br0" timeOffset="808.6103">16239 4395 342 0,'0'0'4'0,"0"0"2"16,0 10 2-1,3 6 3-15,9 9 1 0,4 7 2 16,5 7 0-16,7 6 2 15,-1 3-4-15,7 1-2 16,-2-5-1-16,-4-8-2 0,-5-9 0 16,-9-13-2-16,-14-14-1 15,0 0 0-15,-5-20-1 0,-16-9-1 16,-5-14-1 0,-7-8 0-16,-6-9-1 0,-2-7 0 15,4 6 0 1,4 1-1-16,4 4 0 0,10 10 1 15,8 9 0-15,10 8 0 16,5 13 0-16,15 3 0 0,8 4 1 16,8-1-1-16,4 0-1 0,7 0-4 15,-1 0-6-15,3-1-18 16,3 11-43-16,-10-8-6 16</inkml:trace>
  <inkml:trace contextRef="#ctx0" brushRef="#br0" timeOffset="1070.8477">16371 4492 413 0,'0'0'2'0,"0"0"1"0,5 0 1 16,5-3 1-16,8-6 0 16,5-4 2-16,6-3-1 0,5-6 0 15,6-2-2-15,-1-5-5 16,6 2-9-16,-3-1-25 0,-3 10-39 16,-6 5-2-16</inkml:trace>
  <inkml:trace contextRef="#ctx0" brushRef="#br0" timeOffset="1270.4202">16531 4722 380 0,'0'0'5'0,"0"0"-1"0,0 0 2 15,0 0 1 1,15 0 0-16,0-2 1 0,8-10 0 15,7-8-2-15,9-1-12 16,7-6-41-16,7-12-24 16,2 0-4-16</inkml:trace>
  <inkml:trace contextRef="#ctx0" brushRef="#br0" timeOffset="1712.4889">17249 4499 351 0,'0'0'5'16,"0"0"2"-16,-9 0 1 0,-4-3 1 16,-3-6 1-16,-7-11 1 0,-3-8 0 15,-9-8 0 1,0-15-4-16,-2-5-1 15,1-6-1-15,2-2 0 0,6 2 0 16,7 3-1 0,8 6-1-16,7 7 0 0,6 9 0 0,7 4-1 15,9 6 0 1,8 1-1-16,8 4-2 16,5 0-3-16,5 7-8 0,-3 3-18 15,-4 6-45-15,9 6-1 0</inkml:trace>
  <inkml:trace contextRef="#ctx0" brushRef="#br0" timeOffset="1898.7811">17056 4261 399 0,'0'0'2'0,"0"0"1"16,0 0 0-16,6-6 0 15,10-4 1-15,2-6 0 0,12 0-3 16,6-8-10 0,7-9-57-16,15 7-4 0</inkml:trace>
  <inkml:trace contextRef="#ctx0" brushRef="#br0" timeOffset="2207.0512">17639 4078 418 0,'0'0'1'16,"0"0"1"-1,0 0 2-15,5-7 0 0,7 2 0 16,5-4 1-16,5-6-2 16,7-4-1-16,10 2-16 15,8-7-56-15,1 0-3 0</inkml:trace>
  <inkml:trace contextRef="#ctx0" brushRef="#br0" timeOffset="2895.3547">17891 3689 309 0,'0'0'6'0,"0"0"5"16,0 0 3-16,0 0 3 0,11-9 3 16,5-5 1-16,11-4 0 15,8-6-1-15,13-5-5 0,6-6-3 16,11 0-5-1,4 1-4-15,5 5-5 0,-1-1-8 16,3 6-40-16,-3 12-26 16,-8 9-3-16</inkml:trace>
  <inkml:trace contextRef="#ctx0" brushRef="#br0" timeOffset="3176.4501">18256 3514 427 0,'0'0'6'15,"-1"7"0"1,1 9 2-16,1 5 0 0,5 16 1 15,9 9 0 1,2 9 1-16,8 8 0 0,2 3-6 16,6 1-1-16,4-4-2 15,7-6-8-15,-5-19-27 16,6-5-45-16,-4-11 0 0</inkml:trace>
  <inkml:trace contextRef="#ctx0" brushRef="#br0" timeOffset="3787.0136">18653 3745 271 0,'0'0'9'16,"0"0"3"-16,0 0 4 0,1 9 3 15,-1-9 1 1,3 21 3-16,2-4 1 0,-2 8-1 15,2 1-6-15,5 4-5 16,-1-1-2-16,8 2-4 0,-1-9-1 16,3-7-3-16,-1-11 0 15,5-6-1-15,-4-17 0 16,-3-9-2-16,-3-11 0 0,-3-7 0 16,-6-3 0-1,4 5 0-15,-5 5 0 0,0 10 0 0,1 17 1 16,5 13 1-1,3 20 1-15,3 13 0 16,7 9 2-16,3 7-1 16,2-4-3-16,4 2-5 0,-3-13-22 15,-6-10-48-15,7-4-3 16</inkml:trace>
  <inkml:trace contextRef="#ctx0" brushRef="#br0" timeOffset="5792.0349">11811 14122 295 0,'0'0'2'0,"0"0"2"0,-8-4 0 16,8 4 2 0,-10-10 1-16,10 10 3 0,-16-12 0 15,5 3 1-15,-2 3 0 16,-2-4 0-16,-2 1 1 0,-4-3-3 15,-1 0-1 1,-5-5-1-16,-3 2-2 0,-4-7 0 16,-6-3-2-1,-4-2-1-15,-3-1 0 0,-2-5-1 16,-7 2 0-16,-3-1 0 16,-6 3 0-16,-2-3 1 0,-3 3 0 15,-8 2 0 1,-4 1 2-16,-3 2-2 0,-2-1 1 15,-2 0-1-15,-4 0 2 16,-4 2-1-16,-3-1 0 0,-3-2 2 16,0-2 0-16,-4 1 1 15,-7 0 1-15,0-2 0 0,-4-3 0 16,-3-2-1 0,-4-4-1-16,-1-6 0 0,-7-3-2 15,-2-3-3 1,-5-5 0-16,2-4 0 0,-8-1 0 0,-2-4 0 15,-3 2 0 1,-5-3 0-16,-7 0 0 16,1-3 0-16,-4-2 0 15,-3-3 0-15,6-1 0 0,-6-1 0 16,5-3 0-16,0 0 0 16,3 1 0-16,3 4 0 0,4 5 0 15,2 7 0 1,4 4 0-16,8 6 0 15,7 6 0-15,6 5 0 0,10 8 0 16,8 4 0-16,10 4 0 16,9 4 0-16,12 3 0 0,15 6 0 15,2-1-82-15,18 0-3 0</inkml:trace>
  <inkml:trace contextRef="#ctx0" brushRef="#br0" timeOffset="6890.2665">1837 11532 316 0,'0'0'5'15,"0"0"2"1,0 0 4-16,-9-3 3 0,9 3 4 15,0 0 2-15,0 0-1 16,0 0 2-16,-2 9-4 16,4 13-3-16,9 11-2 0,5 9-4 15,3 9-3-15,3 9-1 16,4 8-1-16,4 0 0 16,0 0-1-16,-3-13-1 15,-5-7 1-15,-5-13 0 16,-2-9-1-16,-10-12 1 0,-5-14-1 15,-6-14-1-15,-11-15 0 16,-3-12-1-16,-6-10-1 16,-2-16-1-16,-3-8 1 0,0 0 0 15,4 0-1-15,7 9 0 0,6 8 1 16,4 13 1 0,10 13 1-16,4 12 1 0,15 9 0 0,8 9 0 15,6 2 0 1,8-3 0-16,5 0 1 15,6-3-3-15,0-5-4 16,2 2-10-16,-8-1-62 0,3-7-4 16</inkml:trace>
  <inkml:trace contextRef="#ctx0" brushRef="#br0" timeOffset="7163.6834">1885 11792 336 0,'0'0'3'16,"0"0"5"-1,7 5 3-15,9-2 3 16,3-2 2-16,9 1-2 0,8-2 2 15,7-3-1-15,7-5-2 16,3-1-5-16,-3-6-5 16,5 1-6-16,-6-3-13 0,-4 2-59 15,-4 5-2 1</inkml:trace>
  <inkml:trace contextRef="#ctx0" brushRef="#br0" timeOffset="7383.9499">2028 12170 330 0,'0'0'6'16,"0"0"2"-16,5 2 2 15,6-2 1-15,8-5 1 16,3-7 1-16,10-2-1 0,6-5-3 15,12-9-13-15,-6 2-35 16,12-7-30-16,2 0-6 0</inkml:trace>
  <inkml:trace contextRef="#ctx0" brushRef="#br0" timeOffset="7882.0179">2693 12039 389 0,'0'0'6'0,"0"0"3"0,0 0 2 15,0 0 1-15,0 0 0 16,-3-13 1-16,-11-14 0 15,1-10-1-15,-9-17-5 16,-3-8-3-16,-2-13-2 0,-3-6-1 16,5 6 0-1,1 4-1-15,5 12 0 16,3 11 0-16,9 11 0 0,3 13 0 16,8 9 1-16,9 6-1 15,8 4 1-15,7-1 0 16,7 1-1-16,6 2-1 0,3-2-5 15,6 5-8-15,-6 0-32 16,0 0-34-16,-3 2-2 16</inkml:trace>
  <inkml:trace contextRef="#ctx0" brushRef="#br0" timeOffset="8075.7796">2571 11722 342 0,'0'0'3'16,"0"0"3"-16,5 5 2 0,4-3 2 16,5 0 0-1,2-2 1-15,10 0 0 16,5-5-2-16,2-5-8 0,7 1-25 16,11-5-46-1,-9 0-3-15</inkml:trace>
  <inkml:trace contextRef="#ctx0" brushRef="#br0" timeOffset="8249.371">2989 11673 359 0,'0'0'2'16,"0"0"2"-16,0 0 2 0,0 0 2 15,11 0 0-15,2-2 0 16,5-8 1-16,8-1-4 0,7-16-27 15,7 2-46 1,5-1-2-16</inkml:trace>
  <inkml:trace contextRef="#ctx0" brushRef="#br0" timeOffset="8878.8318">3265 11180 314 0,'0'0'7'16,"0"0"3"-16,0 0 1 16,0 0 3-16,-8-2 4 0,8 2 1 15,8-13 1-15,5 1 1 16,11 1-6-16,6-6-2 16,13-3-2-16,4-7-3 15,11 0-2-15,5-3-2 16,7 1-1-16,-1-2-4 0,3 7-6 15,-4-4-17-15,-11 12-54 16,6 10-3-16</inkml:trace>
  <inkml:trace contextRef="#ctx0" brushRef="#br0" timeOffset="9185.7953">3634 10976 381 0,'0'0'6'16,"0"0"1"-16,0 13 2 0,0 7 2 15,4 11 2-15,5 10 0 16,5 14 1-16,7 5 0 16,7 8-4-16,3 5-2 0,7 0-6 0,5-7-9 15,-6 4-47 1,12-23-25-16,-5-7-2 16</inkml:trace>
  <inkml:trace contextRef="#ctx0" brushRef="#br0" timeOffset="10065.8556">4196 11133 318 0,'0'0'6'15,"0"0"3"-15,0 0 2 0,0 0 2 16,-12 0 3-16,12 0 1 0,-15-4 0 15,5 4 1 1,-3 0-4-16,1 4-3 0,-4-1-3 16,3 8-2-1,-3 2-2-15,4 2-1 0,0 3-1 16,6 3-1-16,4 0-1 16,2-1-1-16,8 2 1 0,8-1-1 15,4-2 1 1,4-4-1-16,0 0 1 0,5-1 0 15,-3-2 0-15,0 4 1 16,-5 0 0-16,-8 6 0 0,-3-1 0 16,-8 7 1-1,-5 1-2-15,-9 2-1 0,-7-4-4 16,-4-3-8-16,-4 4-47 16,-1-17-19-16</inkml:trace>
  <inkml:trace contextRef="#ctx0" brushRef="#br0" timeOffset="23736.6803">1093 13560 301 0,'0'0'8'16,"0"0"5"-1,-16 0 2-15,7 1 2 0,-6 2 3 16,-5 1 1-16,1 0 0 0,0 2 1 15,-3 1-7 1,2 3-4-16,2 3-3 0,0 5-2 16,4 3-2-16,3 12 0 15,1 10-2-15,2 10 0 0,2 12 0 16,6 6 0 0,1 1-1-16,11 1 0 0,4-5 0 15,7-11 0 1,4-14-1-16,6-16 0 0,-1-17-1 15,1-10 1-15,-2-16 1 16,-3-9-1-16,-5-10 0 16,-9-2 1-16,-5-2-1 0,-8 3 1 15,-2 4 0-15,-8 6 0 0,1 6 0 16,-1 8 0 0,9 12 0-16,0 0 1 0,0 0-1 15,18 3-1-15,10-3-3 16,8 0-7-16,4-15-28 0,7 0-43 15,3-7-3 1</inkml:trace>
  <inkml:trace contextRef="#ctx0" brushRef="#br0" timeOffset="24037.965">1517 13883 436 0,'0'8'5'0,"1"10"2"16,8 5 1-16,1 3 0 0,3 2 1 15,6-2-1-15,2-4 1 16,4-2-1-16,-2-16-4 0,-3-8-2 16,-2-16-1-16,-3-8-1 15,-3-3 0 1,-7 2 1-16,-4 4 0 0,0 6 0 15,-1 19 2-15,11-5-3 16,0 13 0-16,4 11 0 16,6 3 0-16,4-9-9 15,6-1-71-15,4-4-3 0</inkml:trace>
  <inkml:trace contextRef="#ctx0" brushRef="#br0" timeOffset="24739.6015">2113 13715 373 0,'0'0'5'0,"0"0"4"0,-11 0 1 15,11 0 1 1,-12-3 2-16,12 3 1 0,-17-6 1 16,7 4 0-16,0-1-3 0,-1-2-4 15,3 2-1 1,-1-3-2-16,-2 3-1 0,3-1-1 15,-3 1-1-15,1 1-1 16,3 2 0-16,7 0 0 16,-16 0-1-16,16 0 2 15,-13 0-2-15,13 0 0 0,-12 0 0 16,12 0 0 0,-12 5 0-16,12-5 0 15,-11 10-3-15,7 1 2 0,0 6-1 16,-6 4 0-16,6 8 1 15,2 4-1-15,0 3 1 0,2 0 0 16,1 0 0-16,4-8 1 0,2-10-1 16,4-9 1-16,1-7-1 15,3-5 0 1,2-6 0-16,5-2 0 0,-1 0 1 16,5 3-1-1,-3 5 1-15,1 3-1 0,-2 0-1 16,-5 0-5-16,-1 1-11 15,-6 6-51-15,-3-15-12 0</inkml:trace>
  <inkml:trace contextRef="#ctx0" brushRef="#br0" timeOffset="25003.7106">2231 13861 359 0,'0'0'4'0,"3"10"2"15,-3-10 0-15,11 15-1 16,-11-15 2-16,12 14-2 16,-12-14 0-16,12 7 1 0,-12-7-3 15,11-11 0 1,-9-2 1-16,1-2 2 0,1 1 1 16,0 0 1-1,-1 3 1-15,6 1-1 0,1 3 0 16,0 2-2-16,4 3-6 15,-3-5-12-15,3 5-63 0,1-1-3 16</inkml:trace>
  <inkml:trace contextRef="#ctx0" brushRef="#br0" timeOffset="25141.5036">2617 13832 450 0,'0'0'1'0,"0"0"-1"0,0 0 0 15,-2-14-6-15,1-1-11 0,-4-9-27 16,-7-11-30-16,2-5-6 16</inkml:trace>
  <inkml:trace contextRef="#ctx0" brushRef="#br0" timeOffset="25254.7465">2475 13476 403 0,'0'0'7'16,"0"9"3"0,-1 6 1-16,-1 4 0 0,1 2 0 15,0 2 0-15,1 2 0 16,9-2-1-16,-2-5-9 0,9-6-9 15,0-10-11 1,5-4-38-16,-4-1-23 0,5-3-4 16</inkml:trace>
  <inkml:trace contextRef="#ctx0" brushRef="#br0" timeOffset="25465.5174">2698 13743 228 0,'0'0'7'16,"0"-7"5"-16,-3-6 4 15,-3-6 3-15,-1-5 3 0,-1-5 1 16,3-1 4-16,-2 0 4 16,3 2-6-16,3 9-4 0,1 9-3 15,9 10-3-15,4 5-4 16,7 10-2 0,1 7-4-16,4 2-8 0,-1-5-21 15,4 3-54 1,1-5-5-16</inkml:trace>
  <inkml:trace contextRef="#ctx0" brushRef="#br0" timeOffset="26073.8129">2959 13575 355 0,'0'0'4'15,"0"0"3"-15,0 0 2 16,12 5 2-16,-2-5-1 0,0-9 0 16,3-8 2-16,0 0 0 0,-2-7-3 15,0-5-3 1,-6-3-1-16,-4 1-1 16,-1 0 0-16,-4 5 1 0,-5 6-2 15,-5 9 0-15,6 7 0 16,-3 8 1-16,2 14 0 15,5 14 1-15,4 6-1 16,6 11 0-16,11 3-1 16,3-3 0-16,8-2-1 0,3-7 0 15,5-11-1-15,2-10-5 16,-6-15-5-16,6-10-44 16,-8-9-29-16,-7-7-1 0</inkml:trace>
  <inkml:trace contextRef="#ctx0" brushRef="#br0" timeOffset="26604.2502">2350 13847 285 0,'0'0'2'16,"0"0"0"-16,8 7 1 0,-8-7-3 15,18 7-23-15,1 0-35 16,-3 3-3-1</inkml:trace>
  <inkml:trace contextRef="#ctx0" brushRef="#br0" timeOffset="27231.3555">4016 13020 398 0,'0'0'4'16,"3"23"4"-16,5 0 1 0,3 8 2 16,1 5 0-16,2 5 1 0,2 2 1 15,0 1 1 1,-5-8-5-16,1-11-4 15,-5-16-1-15,-7-9-1 0,2-22-2 16,-2-12 0-16,-6-7-2 16,3-9 1-16,-1 1-1 0,4 3 0 15,0 8 0 1,5 13 1-16,8 11 1 0,1 14-1 16,8 8 1-16,1 13-1 15,2 5-1-15,2 4-4 0,-6-6-16 16,2-3-56-16,-2-4-4 15</inkml:trace>
  <inkml:trace contextRef="#ctx0" brushRef="#br0" timeOffset="27778.0428">4337 12574 451 0,'0'0'5'0,"13"28"2"0,1 4 2 15,8 14 1-15,5 10 1 16,5 7 1-16,4 9-6 0,3 5-6 15,2-4 0-15,-5-10 0 0,-2-9 0 16,-7-18-3-16,-18-5-80 16,12-6-2-1</inkml:trace>
  <inkml:trace contextRef="#ctx0" brushRef="#br0" timeOffset="27973.8491">4355 13048 447 0,'0'0'4'16,"0"0"2"-16,3 10 3 0,7-8 0 15,8-2 1-15,1-2 1 16,13-5 0-16,5-4-7 16,7-9-4-16,8-4 0 15,1-8 0-15,6 5-5 16,-4-5-76-16,-2 6-4 0</inkml:trace>
  <inkml:trace contextRef="#ctx0" brushRef="#br0" timeOffset="28558.9832">1133 15614 404 0,'0'0'2'0,"9"0"3"16,4-6 1 0,1-1 1-16,2-6 1 0,0-6 0 15,3-3 0-15,-1-7 1 16,-7-2-2-16,-3-2-3 16,-8 1-1-16,0 4-1 0,-11 7-1 15,-2 11 0-15,0 10 1 16,-4 20 1-16,5 13 1 0,4 15 1 15,2 7-1 1,6 8 1-16,13-3 0 0,3-2-1 16,10-12 0-16,5-12-4 15,10-14-8-15,-4-20-20 16,5-5-52-16,2-15-2 16</inkml:trace>
  <inkml:trace contextRef="#ctx0" brushRef="#br0" timeOffset="28748.9134">1413 15458 442 0,'0'0'5'16,"0"15"2"-16,1 2 1 0,11 4 1 16,5 1 0-16,3 2 1 0,10 1 0 15,7-2 1 1,8-5-11-16,2-5 0 0,1-8 0 15,-5-5-18-15,-13 0-61 0,8 0-2 16</inkml:trace>
  <inkml:trace contextRef="#ctx0" brushRef="#br0" timeOffset="28943.116">1572 15745 456 0,'0'0'3'0,"0"0"2"0,-9-10 1 16,6-4 1-16,0-5 1 16,3-5 0-16,0-9 0 0,7-7-1 15,6-3-4-15,7-10-8 16,8-3-45-16,4 4-31 16,2 8-2-16</inkml:trace>
  <inkml:trace contextRef="#ctx0" brushRef="#br0" timeOffset="29400.2355">2085 15136 439 0,'0'0'4'16,"-6"-2"2"-16,-3 2 2 15,-1 0 0-15,-7 4 2 16,1 5 1-16,-3 5 0 0,-4 7 0 16,3 6-8-1,7 9-3-15,4 6 0 16,4 3 0-16,5-1 0 0,9-3 0 15,9-5 0-15,0-13 0 16,15-9-2-16,-10-12-57 0,5-21-25 16,-1-18-1-16</inkml:trace>
  <inkml:trace contextRef="#ctx0" brushRef="#br0" timeOffset="29663.3333">2035 14936 454 0,'2'17'4'0,"6"16"3"15,8 15 1-15,6 13 1 16,6 9 1-16,6 5-1 16,3 2 1-16,6 0-10 0,-1-20 0 15,-6-18 0-15,-2-21 0 16,-8-19 0-16,-6-22 0 0,-9-10 0 16,-4-9 0-1,-3-1 0-15,-2 0 0 16,-1 3 0-16,2 9 0 15,4 16 0-15,2 14 0 0,7 6 0 16,7 13 0-16,0 10 0 16,6-2 0-16,-2-5-31 0,7 4-50 15,-1-9-4-15</inkml:trace>
  <inkml:trace contextRef="#ctx0" brushRef="#br0" timeOffset="30304.8502">2779 15138 409 0,'0'0'6'0,"0"0"3"16,0 0 2-16,0 0 2 0,0 0 0 16,-3-12 2-1,3 12 0-15,-11-11 1 16,4 5-12-16,7 6-4 15,-17-16 0-15,5 6 0 0,1 3 0 16,-1 1 0-16,2-1 0 16,-1 5 0-16,-2-2 0 0,4-2 0 15,-2 3 0 1,2 1 0-16,1-1 0 16,8 3 0-16,-12-9 0 0,12 9 0 15,-13-4 0-15,13 4 0 16,0 0 0-16,-10-3 0 15,10 3 0-15,0 0 0 0,0 0 0 16,-11 13 0-16,11-2 0 0,0 4 0 16,0 2 0-16,2 4 0 15,5 4 0 1,1 7 0-16,-1-2 0 0,4-2 0 0,1 0 0 16,2-3-4-1,2-4 0-15,2-9-2 16,-1-6-1-16,3-6-2 15,0-9 1-15,-2-6-1 0,0-2 1 16,-4 1 0-16,0 0 2 16,-2 6 2-16,1 6-2 15,3 4-5-15,-5 4-19 16,-4 8-42-16,7-2-2 16</inkml:trace>
  <inkml:trace contextRef="#ctx0" brushRef="#br0" timeOffset="30548.2517">3019 15241 426 0,'0'0'2'16,"0"0"-1"-16,2-5 1 16,-2-8 0-16,0-6-1 15,-3-9 1-15,2-3 0 0,-3-5 1 16,1 1 0-16,0 1 2 15,3 7 2-15,1 12-1 0,-1 15 2 16,20 1-1-16,-3 16 0 16,3 7-1-16,3-1-4 15,5 8-11-15,-4 4-58 0,4-18-12 16</inkml:trace>
  <inkml:trace contextRef="#ctx0" brushRef="#br0" timeOffset="31023.5591">3385 14919 431 0,'0'0'7'15,"0"0"-1"-15,-7-7 3 16,7 7 2-16,-13-7 0 0,13 7 1 16,-11-6 0-16,11 6 0 15,-12-7-12-15,12 7 0 0,0 0 0 16,0 0 0-1,0 0 0-15,-9-1 0 0,9 1 0 16,0 0 0-16,0 0 0 16,-11-1 0-16,11 1 0 15,-14 0 0-15,14 0 0 0,-14 0 0 16,14 0 0-16,-16 6 0 16,10 2 0-16,-3 9 0 0,5 6 0 15,0 8-2-15,2 2-3 16,2 4 0-16,0 1 1 15,4-5 2-15,2-4 1 0,4-11 1 16,-1-9 0 0,5-9 0-16,1 0 1 0,7-6-1 0,4-2 1 15,6 1 0 1,1 7 0-16,5 3 0 16,2 15 0-16,-3 8 0 15,-3 6 1-15,-2 13 2 0,-10 5-1 16,-2 8 0-16,-11-3-3 15,-6 0 0-15,-5-6 0 16,-13-12 0-16,-8-11 0 16,-9-20-13-16,0-14-66 15,-8-11-4-15</inkml:trace>
  <inkml:trace contextRef="#ctx0" brushRef="#br0" timeOffset="31317.3874">3635 14936 450 0,'0'0'4'0,"0"0"1"15,0 0 1-15,0 0 0 16,0 0 0 0,12-3 0-16,-12 3 0 0,5-20 2 15,-5 8-5-15,0-5-1 0,-9 2 0 16,-5-2 0-1,-5 4 0-15,-4 7-1 16,1 6 1-16,0 11-2 0,4 12 0 16,5 6 0-16,11 7 0 15,3 2 0-15,15 0-2 0,7-5-2 16,11-5-4-16,1-17-27 0,14-5-44 16,1-9-4-16</inkml:trace>
  <inkml:trace contextRef="#ctx0" brushRef="#br0" timeOffset="31708.6124">5042 14493 423 0,'-7'-13'1'15,"-12"-10"0"-15,-10-14-1 16,-7-14 1-16,-5-14 0 15,-6-10 2-15,-1-5 2 0,2-3 2 16,10 8 1 0,14 13 0-16,12 9 1 0,12 16 0 15,17 12 0-15,11 14-3 16,8 1-3-16,6 7-6 0,1-1-8 16,6 3-39-1,-1 5-31-15,-8 8-1 0</inkml:trace>
  <inkml:trace contextRef="#ctx0" brushRef="#br0" timeOffset="31886.3751">4768 14450 450 0,'0'0'4'0,"0"0"-1"16,0 0 2-16,-3-8 1 15,7-1 1-15,10-7-1 16,11-6 1-16,7-9-3 15,15-1-9-15,6-14-26 16,14-2-48-16,8-1-2 16</inkml:trace>
  <inkml:trace contextRef="#ctx0" brushRef="#br0" timeOffset="32541.6292">5439 14088 396 0,'0'0'5'0,"0"0"2"16,0 0 3-16,0 0 2 16,0 0 1-16,0 0 2 15,-2-6 1-15,2 6 0 16,-16-7-3-16,8 1-5 15,-1 3-8-15,-2 1 0 0,1 0 0 16,-1 2 0-16,-1 0 0 16,3 0 0-16,-1 0 0 0,10 0 0 15,-18-1 0-15,18 1 0 16,-17-2 0-16,17 2 0 16,-15-2 0-16,15 2 0 0,-14 0 0 15,14 0 0-15,-11 0 0 16,11 0 0-1,-7 7 0-15,7-7 0 0,-11 15 0 16,8-4 0-16,-1 4 0 16,3 5 0-16,1 2 0 0,0 6 0 15,2 1 0 1,12 2 0-16,-1-3-5 0,6-2-3 16,2-8 1-16,1-9 0 15,3-9 0-15,-1-4 0 0,-2-17 1 16,-5-7 1-16,1-2 1 15,-6 2 1-15,1 2 0 0,-3 12 0 16,1 11-2 0,4 7-3-16,-4 13-14 0,6 2-51 15,2 8-3 1</inkml:trace>
  <inkml:trace contextRef="#ctx0" brushRef="#br0" timeOffset="32812.3226">5736 13907 438 0,'0'0'3'0,"-9"-3"3"0,9 3 2 15,-18 0 1-15,8 0 1 16,0 7 0-16,-2 8 0 15,5 9 1-15,3 13-5 16,6 4-6-16,6 5 0 0,6 0 0 16,3-3 0-16,5-9 0 0,4-7 0 15,-1-22-11-15,5-12-29 16,-7-20-42 0,-4-10-3-16</inkml:trace>
  <inkml:trace contextRef="#ctx0" brushRef="#br0" timeOffset="32966.6006">5845 13697 464 0,'3'14'4'16,"7"13"1"-16,5 11 2 15,6 11 0-15,4 4 0 16,5 6 0-16,7 1-1 16,4 7-2-16,-2-17-4 0,-2-8-5 15,-8-18-15-15,-1-20-54 16,-9 7-10-16</inkml:trace>
  <inkml:trace contextRef="#ctx0" brushRef="#br0" timeOffset="33374.0173">5869 14057 430 0,'0'0'3'0,"0"0"2"15,11-2-2-15,5-3 2 0,0-3 1 16,8-2-1 0,5-1 1-16,7 2 0 0,0-4-2 15,0 6-1 1,-2 2-1-16,-2 5 1 0,3 5-1 16,-8 7 0-16,0 5 1 15,-3-4-2-15,-1 3 1 0,-1-4-1 16,-4-3-1-16,2-8 0 15,-4-5 0-15,-4-12-1 16,-4-6 1-16,-5-8-1 0,-3 0 1 16,-8-3 1-16,-7 1 1 15,-9 6 0-15,-1 6 1 16,-2 10 0-16,0 10 0 16,2 5-1-16,2 12 0 15,11 6-2-15,3 1-2 0,9 1-4 16,0-4-4-1,13-2-16-15,-4-9-53 0,13-7-5 16</inkml:trace>
  <inkml:trace contextRef="#ctx0" brushRef="#br0" timeOffset="33748.759">6419 13897 425 0,'0'0'4'16,"7"10"1"0,-7-10 0-16,20 17 1 0,-9-7 1 15,5-1 0-15,-4-1 0 0,4 0 1 16,-8-5-3-1,-8-3-2-15,0 0 0 16,5-12 0-16,-9-1-1 16,-4-3 1-16,-6-5-2 0,0-1 0 15,-1-5 0-15,4 3 0 16,3-3-1-16,0 3 1 0,6 0 0 16,2 5 0-16,9-2 0 15,3 5-1-15,5-1 0 0,4 2-2 16,2-2-6-1,9 4-24-15,2-3-49 0,-2 0-1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bond between the amino</a:t>
            </a:r>
            <a:r>
              <a:rPr lang="en-US" baseline="0" dirty="0" smtClean="0"/>
              <a:t> acid and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at the P site is broken</a:t>
            </a:r>
          </a:p>
          <a:p>
            <a:r>
              <a:rPr lang="en-US" baseline="0" dirty="0" smtClean="0"/>
              <a:t>The C-term of the P-site amino acid or peptide is joined to the N-term of the amino acid in the A site</a:t>
            </a:r>
          </a:p>
          <a:p>
            <a:r>
              <a:rPr lang="en-US" baseline="0" dirty="0" smtClean="0"/>
              <a:t>The amino acid or peptide that was in the P site is now covalently linked to the amino acid that is covalently linked to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in the A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Would you find it useful to have an additional review session tomorrow instead of office hours?</a:t>
            </a:r>
          </a:p>
          <a:p>
            <a:r>
              <a:rPr lang="en-US" smtClean="0"/>
              <a:t>https://www.polleverywhere.com/multiple_choice_polls/8HJtYwEG730s1rd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0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is NOT a step in tRNA processing?</a:t>
            </a:r>
          </a:p>
          <a:p>
            <a:r>
              <a:rPr lang="en-US" smtClean="0"/>
              <a:t>https://www.polleverywhere.com/multiple_choice_polls/teTljn7LpOugfvt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30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 aminoacylated ("charged") tRNA has an amino acid:</a:t>
            </a:r>
          </a:p>
          <a:p>
            <a:r>
              <a:rPr lang="en-US" smtClean="0"/>
              <a:t>https://www.polleverywhere.com/multiple_choice_polls/zwkHfdx6E8Cr68A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7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16S rRNA is:</a:t>
            </a:r>
          </a:p>
          <a:p>
            <a:r>
              <a:rPr lang="en-US" smtClean="0"/>
              <a:t>https://www.polleverywhere.com/multiple_choice_polls/WLjVRcls2doW7tW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an mRNA contains the serine codon UCC, the corresponding anticodon will be:</a:t>
            </a:r>
          </a:p>
          <a:p>
            <a:r>
              <a:rPr lang="en-US" smtClean="0"/>
              <a:t>https://www.polleverywhere.com/multiple_choice_polls/eilRk6J6YgwStAc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way is the mRNA moving? </a:t>
            </a:r>
          </a:p>
          <a:p>
            <a:r>
              <a:rPr lang="en-US" dirty="0" smtClean="0"/>
              <a:t>Which ways are the </a:t>
            </a:r>
            <a:r>
              <a:rPr lang="en-US" dirty="0" err="1" smtClean="0"/>
              <a:t>tRNAs</a:t>
            </a:r>
            <a:r>
              <a:rPr lang="en-US" dirty="0" smtClean="0"/>
              <a:t> moving?</a:t>
            </a:r>
          </a:p>
          <a:p>
            <a:r>
              <a:rPr lang="en-US" dirty="0" smtClean="0"/>
              <a:t>Which positions</a:t>
            </a:r>
            <a:r>
              <a:rPr lang="en-US" baseline="0" dirty="0" smtClean="0"/>
              <a:t> does the initiator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occupy, in what order? The subsequent </a:t>
            </a:r>
            <a:r>
              <a:rPr lang="en-US" baseline="0" dirty="0" err="1" smtClean="0"/>
              <a:t>tRNAs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EF-</a:t>
            </a:r>
            <a:r>
              <a:rPr lang="en-US" dirty="0" err="1" smtClean="0"/>
              <a:t>Tu</a:t>
            </a:r>
            <a:r>
              <a:rPr lang="en-US" dirty="0" smtClean="0"/>
              <a:t>:</a:t>
            </a:r>
            <a:r>
              <a:rPr lang="en-US" baseline="0" dirty="0" smtClean="0"/>
              <a:t> bringing in new </a:t>
            </a:r>
            <a:r>
              <a:rPr lang="en-US" baseline="0" dirty="0" err="1" smtClean="0"/>
              <a:t>tRNA</a:t>
            </a:r>
            <a:endParaRPr lang="en-US" baseline="0" dirty="0" smtClean="0"/>
          </a:p>
          <a:p>
            <a:r>
              <a:rPr lang="en-US" baseline="0" dirty="0" smtClean="0"/>
              <a:t>As in initiation, </a:t>
            </a:r>
            <a:r>
              <a:rPr lang="en-US" baseline="0" dirty="0" err="1" smtClean="0"/>
              <a:t>tRNAs</a:t>
            </a:r>
            <a:r>
              <a:rPr lang="en-US" baseline="0" dirty="0" smtClean="0"/>
              <a:t> don’t enter the ribosome spontaneously – need proteins to bring them in.</a:t>
            </a:r>
          </a:p>
          <a:p>
            <a:r>
              <a:rPr lang="en-US" baseline="0" dirty="0" smtClean="0"/>
              <a:t>EF-Ts: guanine nucleotide exchange factor.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4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bond between the amino</a:t>
            </a:r>
            <a:r>
              <a:rPr lang="en-US" baseline="0" dirty="0" smtClean="0"/>
              <a:t> acid and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at the P site is broken</a:t>
            </a:r>
          </a:p>
          <a:p>
            <a:r>
              <a:rPr lang="en-US" baseline="0" dirty="0" smtClean="0"/>
              <a:t>The C-term of the P-site amino acid or peptide becomes bonded to the N-term of the amino acid in the A site</a:t>
            </a:r>
          </a:p>
          <a:p>
            <a:r>
              <a:rPr lang="en-US" baseline="0" dirty="0" smtClean="0"/>
              <a:t>The amino acid or peptide that was in the P site is now covalently linked to the amino acid that is covalently linked to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in the </a:t>
            </a:r>
            <a:r>
              <a:rPr lang="en-US" baseline="0" smtClean="0"/>
              <a:t>A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customXml" Target="../ink/ink8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customXml" Target="../ink/ink9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7" y="142745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23: Tuesday 12-5-17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8188" y="756305"/>
            <a:ext cx="880731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</a:t>
            </a:r>
            <a:r>
              <a:rPr lang="en-US" sz="2000" dirty="0"/>
              <a:t>the role of aminoacyl-</a:t>
            </a:r>
            <a:r>
              <a:rPr lang="en-US" sz="2000" dirty="0" err="1"/>
              <a:t>tRNA</a:t>
            </a:r>
            <a:r>
              <a:rPr lang="en-US" sz="2000" dirty="0"/>
              <a:t> </a:t>
            </a:r>
            <a:r>
              <a:rPr lang="en-US" sz="2000" dirty="0" err="1" smtClean="0"/>
              <a:t>synthetases</a:t>
            </a:r>
            <a:r>
              <a:rPr lang="en-US" sz="2000" dirty="0" smtClean="0"/>
              <a:t> (continued from day 22).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the chemical linkage between amino acids and </a:t>
            </a:r>
            <a:r>
              <a:rPr lang="en-US" sz="2000" dirty="0" err="1" smtClean="0"/>
              <a:t>tRNAs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how translation is initiated in prokaryotes, including mRNA recognition and the roles of initiation factors.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how translation is initiated in eukaryotes, including mRNA recognition and the roles of initiation factors.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steps in which hydrolysis of energy-carriers (ATP and GTP) is required to power translation.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process of elongation, including the roles of elongation </a:t>
            </a:r>
            <a:r>
              <a:rPr lang="en-US" sz="2000" dirty="0" smtClean="0"/>
              <a:t>factors EF-Tu</a:t>
            </a:r>
            <a:r>
              <a:rPr lang="en-US" sz="2000" dirty="0"/>
              <a:t>, EF-Ts, and EF-G.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chemical basis of peptide bond formation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17759" y="554922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Microphone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222504"/>
            <a:ext cx="6431280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35640" y="2714040"/>
              <a:ext cx="4407480" cy="313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040" y="2703600"/>
                <a:ext cx="4432320" cy="31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80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figure_18_16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91" y="1360467"/>
            <a:ext cx="5812700" cy="49958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32" y="10532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of translation in bacteria usually requires a </a:t>
            </a:r>
            <a:r>
              <a:rPr lang="en-US" sz="3200" b="1" dirty="0" smtClean="0"/>
              <a:t>Shine-</a:t>
            </a:r>
            <a:r>
              <a:rPr lang="en-US" sz="3200" b="1" dirty="0" err="1" smtClean="0"/>
              <a:t>Dalgarno</a:t>
            </a:r>
            <a:r>
              <a:rPr lang="en-US" sz="3200" dirty="0" smtClean="0"/>
              <a:t> sequence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4920" y="1304640"/>
              <a:ext cx="8286840" cy="399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800" y="1289160"/>
                <a:ext cx="8313120" cy="40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Some bacteria can efficiently translate “leaderless” transcripts that start with AUG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6" y="1828832"/>
            <a:ext cx="8075848" cy="3378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5998" y="6447614"/>
            <a:ext cx="484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Shell, Wang, et </a:t>
            </a:r>
            <a:r>
              <a:rPr lang="en-US" sz="1400" dirty="0"/>
              <a:t>al. (2015). </a:t>
            </a:r>
            <a:r>
              <a:rPr lang="en-US" sz="1400" i="1" dirty="0" err="1" smtClean="0"/>
              <a:t>PLoS</a:t>
            </a:r>
            <a:r>
              <a:rPr lang="en-US" sz="1400" i="1" dirty="0" smtClean="0"/>
              <a:t> </a:t>
            </a:r>
            <a:r>
              <a:rPr lang="en-US" sz="1400" i="1" dirty="0"/>
              <a:t>Genetics</a:t>
            </a:r>
            <a:r>
              <a:rPr lang="en-US" sz="1400" dirty="0"/>
              <a:t>, </a:t>
            </a:r>
            <a:r>
              <a:rPr lang="en-US" sz="1400" i="1" dirty="0"/>
              <a:t>11</a:t>
            </a:r>
            <a:r>
              <a:rPr lang="en-US" sz="1400" dirty="0"/>
              <a:t>(11), e1005641. </a:t>
            </a:r>
          </a:p>
        </p:txBody>
      </p:sp>
    </p:spTree>
    <p:extLst>
      <p:ext uri="{BB962C8B-B14F-4D97-AF65-F5344CB8AC3E}">
        <p14:creationId xmlns:p14="http://schemas.microsoft.com/office/powerpoint/2010/main" val="5190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9" y="314578"/>
            <a:ext cx="2954959" cy="68406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7948" y="297818"/>
            <a:ext cx="567996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requires protein </a:t>
            </a:r>
            <a:r>
              <a:rPr lang="en-US" sz="3200" u="sng" dirty="0" smtClean="0"/>
              <a:t>I</a:t>
            </a:r>
            <a:r>
              <a:rPr lang="en-US" sz="3200" dirty="0" smtClean="0"/>
              <a:t>nitiation </a:t>
            </a:r>
            <a:r>
              <a:rPr lang="en-US" sz="3200" u="sng" dirty="0" smtClean="0"/>
              <a:t>F</a:t>
            </a:r>
            <a:r>
              <a:rPr lang="en-US" sz="3200" dirty="0" smtClean="0"/>
              <a:t>actors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90920" y="2123640"/>
              <a:ext cx="1716120" cy="180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4360" y="2107080"/>
                <a:ext cx="1743840" cy="18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2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8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0" y="1092266"/>
            <a:ext cx="5795639" cy="50098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7948" y="297818"/>
            <a:ext cx="5679966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</a:t>
            </a:r>
            <a:r>
              <a:rPr lang="en-US" sz="3200" dirty="0"/>
              <a:t>i</a:t>
            </a:r>
            <a:r>
              <a:rPr lang="en-US" sz="3200" dirty="0" smtClean="0"/>
              <a:t>n bacteria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195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8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0" y="600970"/>
            <a:ext cx="5815560" cy="5755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7948" y="297818"/>
            <a:ext cx="5679966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</a:t>
            </a:r>
            <a:r>
              <a:rPr lang="en-US" sz="3200" dirty="0"/>
              <a:t>i</a:t>
            </a:r>
            <a:r>
              <a:rPr lang="en-US" sz="3200" dirty="0" smtClean="0"/>
              <a:t>n bacteria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01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8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1" y="194892"/>
            <a:ext cx="4043708" cy="6828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57948" y="297818"/>
            <a:ext cx="5679966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</a:t>
            </a:r>
            <a:r>
              <a:rPr lang="en-US" sz="3200" dirty="0"/>
              <a:t>i</a:t>
            </a:r>
            <a:r>
              <a:rPr lang="en-US" sz="3200" dirty="0" smtClean="0"/>
              <a:t>n bacteria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933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3" y="356423"/>
            <a:ext cx="8338141" cy="69939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7673" y="0"/>
            <a:ext cx="56799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</a:t>
            </a:r>
            <a:r>
              <a:rPr lang="en-US" sz="3200" dirty="0"/>
              <a:t>i</a:t>
            </a:r>
            <a:r>
              <a:rPr lang="en-US" sz="3200" dirty="0" smtClean="0"/>
              <a:t>n eukaryotes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88480" y="2313000"/>
              <a:ext cx="1134720" cy="2323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1920" y="2298240"/>
                <a:ext cx="1167840" cy="23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7672" y="193280"/>
            <a:ext cx="72026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Initiation </a:t>
            </a:r>
            <a:r>
              <a:rPr lang="en-US" sz="3200" dirty="0"/>
              <a:t>i</a:t>
            </a:r>
            <a:r>
              <a:rPr lang="en-US" sz="3200" dirty="0" smtClean="0"/>
              <a:t>n eukaryotes – key steps: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4049" y="1049236"/>
            <a:ext cx="74167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40S (small) subunit binds initiation factors and initiator </a:t>
            </a:r>
            <a:r>
              <a:rPr lang="en-US" sz="2400" dirty="0" err="1" smtClean="0"/>
              <a:t>tRNA</a:t>
            </a:r>
            <a:r>
              <a:rPr lang="en-US" sz="2400" dirty="0" smtClean="0"/>
              <a:t>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An initiation factor complex binds 5’ cap and poly(A) binding protein, brings mRNA to 40S complex.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mRNA is scanned from the 5’ end to find the first AUG, which base-pairs with anticodon.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Most of the </a:t>
            </a:r>
            <a:r>
              <a:rPr lang="en-US" sz="2400" dirty="0"/>
              <a:t>initiation factors </a:t>
            </a:r>
            <a:r>
              <a:rPr lang="en-US" sz="2400" dirty="0" smtClean="0"/>
              <a:t>dissociate, the 60S (large) subunit binds to form a complete ribosome.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8" y="445008"/>
            <a:ext cx="5882640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1768" y="373663"/>
            <a:ext cx="4472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Simultaneous binding of cap and PABP by eIF4F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0339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" y="-1"/>
            <a:ext cx="3729390" cy="7251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16875" y="373663"/>
            <a:ext cx="515439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An overview of elongation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8400" y="911520"/>
              <a:ext cx="6072840" cy="476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840" y="900360"/>
                <a:ext cx="6091560" cy="47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8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3.jpg"/>
          <p:cNvPicPr>
            <a:picLocks noChangeAspect="1"/>
          </p:cNvPicPr>
          <p:nvPr/>
        </p:nvPicPr>
        <p:blipFill rotWithShape="1">
          <a:blip r:embed="rId3"/>
          <a:srcRect t="66967"/>
          <a:stretch/>
        </p:blipFill>
        <p:spPr>
          <a:xfrm>
            <a:off x="6553199" y="4347186"/>
            <a:ext cx="4163849" cy="2859713"/>
          </a:xfrm>
          <a:prstGeom prst="rect">
            <a:avLst/>
          </a:prstGeom>
        </p:spPr>
      </p:pic>
      <p:pic>
        <p:nvPicPr>
          <p:cNvPr id="5" name="Picture 4" descr="Figure 18-23.jpg"/>
          <p:cNvPicPr>
            <a:picLocks noChangeAspect="1"/>
          </p:cNvPicPr>
          <p:nvPr/>
        </p:nvPicPr>
        <p:blipFill rotWithShape="1">
          <a:blip r:embed="rId3"/>
          <a:srcRect b="73335"/>
          <a:stretch/>
        </p:blipFill>
        <p:spPr>
          <a:xfrm>
            <a:off x="0" y="108094"/>
            <a:ext cx="4280237" cy="2372969"/>
          </a:xfrm>
          <a:prstGeom prst="rect">
            <a:avLst/>
          </a:prstGeom>
        </p:spPr>
      </p:pic>
      <p:pic>
        <p:nvPicPr>
          <p:cNvPr id="6" name="Picture 5" descr="Figure 18-23.jpg"/>
          <p:cNvPicPr>
            <a:picLocks noChangeAspect="1"/>
          </p:cNvPicPr>
          <p:nvPr/>
        </p:nvPicPr>
        <p:blipFill rotWithShape="1">
          <a:blip r:embed="rId3"/>
          <a:srcRect t="26851" b="32392"/>
          <a:stretch/>
        </p:blipFill>
        <p:spPr>
          <a:xfrm>
            <a:off x="2805587" y="1797883"/>
            <a:ext cx="4187329" cy="354821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99431" y="2480065"/>
            <a:ext cx="1639053" cy="325301"/>
          </a:xfrm>
          <a:custGeom>
            <a:avLst/>
            <a:gdLst>
              <a:gd name="connsiteX0" fmla="*/ 0 w 1639053"/>
              <a:gd name="connsiteY0" fmla="*/ 0 h 325301"/>
              <a:gd name="connsiteX1" fmla="*/ 310091 w 1639053"/>
              <a:gd name="connsiteY1" fmla="*/ 310133 h 325301"/>
              <a:gd name="connsiteX2" fmla="*/ 1225598 w 1639053"/>
              <a:gd name="connsiteY2" fmla="*/ 280596 h 325301"/>
              <a:gd name="connsiteX3" fmla="*/ 1639053 w 1639053"/>
              <a:gd name="connsiteY3" fmla="*/ 265828 h 3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9053" h="325301">
                <a:moveTo>
                  <a:pt x="0" y="0"/>
                </a:moveTo>
                <a:cubicBezTo>
                  <a:pt x="52912" y="131683"/>
                  <a:pt x="105825" y="263367"/>
                  <a:pt x="310091" y="310133"/>
                </a:cubicBezTo>
                <a:cubicBezTo>
                  <a:pt x="514357" y="356899"/>
                  <a:pt x="1225598" y="280596"/>
                  <a:pt x="1225598" y="280596"/>
                </a:cubicBezTo>
                <a:lnTo>
                  <a:pt x="1639053" y="265828"/>
                </a:lnTo>
              </a:path>
            </a:pathLst>
          </a:custGeom>
          <a:ln w="12700">
            <a:solidFill>
              <a:schemeClr val="tx1"/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77654" y="5364471"/>
            <a:ext cx="2815131" cy="325301"/>
          </a:xfrm>
          <a:custGeom>
            <a:avLst/>
            <a:gdLst>
              <a:gd name="connsiteX0" fmla="*/ 0 w 1639053"/>
              <a:gd name="connsiteY0" fmla="*/ 0 h 325301"/>
              <a:gd name="connsiteX1" fmla="*/ 310091 w 1639053"/>
              <a:gd name="connsiteY1" fmla="*/ 310133 h 325301"/>
              <a:gd name="connsiteX2" fmla="*/ 1225598 w 1639053"/>
              <a:gd name="connsiteY2" fmla="*/ 280596 h 325301"/>
              <a:gd name="connsiteX3" fmla="*/ 1639053 w 1639053"/>
              <a:gd name="connsiteY3" fmla="*/ 265828 h 3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9053" h="325301">
                <a:moveTo>
                  <a:pt x="0" y="0"/>
                </a:moveTo>
                <a:cubicBezTo>
                  <a:pt x="52912" y="131683"/>
                  <a:pt x="105825" y="263367"/>
                  <a:pt x="310091" y="310133"/>
                </a:cubicBezTo>
                <a:cubicBezTo>
                  <a:pt x="514357" y="356899"/>
                  <a:pt x="1225598" y="280596"/>
                  <a:pt x="1225598" y="280596"/>
                </a:cubicBezTo>
                <a:lnTo>
                  <a:pt x="1639053" y="265828"/>
                </a:lnTo>
              </a:path>
            </a:pathLst>
          </a:custGeom>
          <a:ln w="12700">
            <a:solidFill>
              <a:schemeClr val="tx1"/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83011" y="203428"/>
            <a:ext cx="6188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Elongation requires </a:t>
            </a:r>
            <a:r>
              <a:rPr lang="en-US" sz="3200" u="sng" dirty="0" smtClean="0"/>
              <a:t>E</a:t>
            </a:r>
            <a:r>
              <a:rPr lang="en-US" sz="3200" dirty="0" smtClean="0"/>
              <a:t>longation </a:t>
            </a:r>
            <a:r>
              <a:rPr lang="en-US" sz="3200" u="sng" dirty="0" smtClean="0"/>
              <a:t>F</a:t>
            </a:r>
            <a:r>
              <a:rPr lang="en-US" sz="3200" dirty="0" smtClean="0"/>
              <a:t>actors (EFs) and GTP hydrolysis</a:t>
            </a:r>
            <a:endParaRPr lang="en-US" sz="32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12480" y="1221480"/>
              <a:ext cx="6557400" cy="446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280" y="1210680"/>
                <a:ext cx="6584040" cy="44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416" y="190917"/>
            <a:ext cx="85857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Another view of elongation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60299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dirty="0" smtClean="0"/>
              <a:t>Leung</a:t>
            </a:r>
            <a:r>
              <a:rPr lang="en-US" sz="1400" dirty="0" smtClean="0"/>
              <a:t> et al. </a:t>
            </a:r>
            <a:r>
              <a:rPr sz="1400" i="1" dirty="0" smtClean="0"/>
              <a:t>Annual Review of Biochemistry</a:t>
            </a:r>
            <a:r>
              <a:rPr sz="1400" dirty="0" smtClean="0"/>
              <a:t> </a:t>
            </a:r>
            <a:r>
              <a:rPr sz="1400" i="1" dirty="0" smtClean="0"/>
              <a:t>Vol. 80</a:t>
            </a:r>
            <a:r>
              <a:rPr sz="1400" dirty="0" smtClean="0"/>
              <a:t> (2011): 527-555</a:t>
            </a:r>
            <a:endParaRPr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33481"/>
          <a:stretch>
            <a:fillRect/>
          </a:stretch>
        </p:blipFill>
        <p:spPr>
          <a:xfrm>
            <a:off x="-114167" y="1312741"/>
            <a:ext cx="10902113" cy="43360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0" y="1030199"/>
            <a:ext cx="8872020" cy="564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416" y="190917"/>
            <a:ext cx="85857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chemistry of peptide bond formation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1_03.jpg"/>
          <p:cNvPicPr>
            <a:picLocks noChangeAspect="1"/>
          </p:cNvPicPr>
          <p:nvPr/>
        </p:nvPicPr>
        <p:blipFill rotWithShape="1">
          <a:blip r:embed="rId2"/>
          <a:srcRect l="50919" t="53711" r="13745"/>
          <a:stretch/>
        </p:blipFill>
        <p:spPr>
          <a:xfrm>
            <a:off x="492892" y="1695141"/>
            <a:ext cx="4302480" cy="4661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32" y="7636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Aminoacyl-</a:t>
            </a:r>
            <a:r>
              <a:rPr lang="en-US" sz="3200" b="1" dirty="0" err="1" smtClean="0"/>
              <a:t>tRNA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synthetases</a:t>
            </a:r>
            <a:r>
              <a:rPr lang="en-US" sz="3200" b="1" dirty="0" smtClean="0"/>
              <a:t> </a:t>
            </a:r>
            <a:r>
              <a:rPr lang="en-US" sz="3200" dirty="0" smtClean="0"/>
              <a:t>are enzymes that covalently link amino acids to the 3’ ends of </a:t>
            </a:r>
            <a:r>
              <a:rPr lang="en-US" sz="3200" dirty="0" err="1" smtClean="0"/>
              <a:t>tRNAs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7990" y="2263698"/>
            <a:ext cx="524108" cy="423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04800" y="1424520"/>
              <a:ext cx="7264080" cy="4426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9680" y="1410120"/>
                <a:ext cx="7295760" cy="44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2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figure_18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55" y="1182546"/>
            <a:ext cx="6847215" cy="41670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32" y="105328"/>
            <a:ext cx="897082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Aminoacyl-tRNA</a:t>
            </a:r>
            <a:r>
              <a:rPr lang="en-US" sz="3200" dirty="0" smtClean="0"/>
              <a:t> </a:t>
            </a:r>
            <a:r>
              <a:rPr lang="en-US" sz="3200" dirty="0" err="1" smtClean="0"/>
              <a:t>synthetases</a:t>
            </a:r>
            <a:r>
              <a:rPr lang="en-US" sz="3200" dirty="0" smtClean="0"/>
              <a:t> recognize many different nucleotides in the </a:t>
            </a:r>
            <a:r>
              <a:rPr lang="en-US" sz="3200" dirty="0" err="1" smtClean="0"/>
              <a:t>tRNA</a:t>
            </a:r>
            <a:r>
              <a:rPr lang="en-US" sz="3200" dirty="0" smtClean="0"/>
              <a:t> (not just anticodon)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75560" y="4074480"/>
              <a:ext cx="3923640" cy="136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1880" y="4064400"/>
                <a:ext cx="3947400" cy="13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0" y="690103"/>
            <a:ext cx="8410159" cy="49860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932" y="105328"/>
            <a:ext cx="897082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Ribosomes have three </a:t>
            </a:r>
            <a:r>
              <a:rPr lang="en-US" sz="3200" dirty="0" err="1" smtClean="0"/>
              <a:t>tRNA</a:t>
            </a:r>
            <a:r>
              <a:rPr lang="en-US" sz="3200" dirty="0" smtClean="0"/>
              <a:t> binding sites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7800" y="2419200"/>
              <a:ext cx="3882240" cy="2867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80" y="2402640"/>
                <a:ext cx="391392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3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8e918eb-f857-489e-81c1-d2bdac8c545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cebbacd-f470-4f6e-bffc-0373681021b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53e0526-38ae-443d-b3dd-7ee0f7bcb1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8184eef-9636-4c40-b741-54279f2c6c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eeef8b5-a9c1-4392-9ce3-62c8fbed94f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13355</TotalTime>
  <Words>633</Words>
  <Application>Microsoft Macintosh PowerPoint</Application>
  <PresentationFormat>On-screen Show (4:3)</PresentationFormat>
  <Paragraphs>87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BB2950 Day 23: Tuesday 12-5-17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213</cp:revision>
  <dcterms:created xsi:type="dcterms:W3CDTF">2016-11-11T20:37:23Z</dcterms:created>
  <dcterms:modified xsi:type="dcterms:W3CDTF">2017-12-06T00:48:06Z</dcterms:modified>
</cp:coreProperties>
</file>